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84" r:id="rId4"/>
    <p:sldMasterId id="2147483703" r:id="rId5"/>
    <p:sldMasterId id="2147483720" r:id="rId6"/>
    <p:sldMasterId id="2147483768" r:id="rId7"/>
    <p:sldMasterId id="2147483781" r:id="rId8"/>
  </p:sldMasterIdLst>
  <p:notesMasterIdLst>
    <p:notesMasterId r:id="rId24"/>
  </p:notesMasterIdLst>
  <p:sldIdLst>
    <p:sldId id="326" r:id="rId9"/>
    <p:sldId id="656" r:id="rId10"/>
    <p:sldId id="330" r:id="rId11"/>
    <p:sldId id="664" r:id="rId12"/>
    <p:sldId id="663" r:id="rId13"/>
    <p:sldId id="658" r:id="rId14"/>
    <p:sldId id="641" r:id="rId15"/>
    <p:sldId id="674" r:id="rId16"/>
    <p:sldId id="331" r:id="rId17"/>
    <p:sldId id="673" r:id="rId18"/>
    <p:sldId id="660" r:id="rId19"/>
    <p:sldId id="668" r:id="rId20"/>
    <p:sldId id="672" r:id="rId21"/>
    <p:sldId id="675" r:id="rId22"/>
    <p:sldId id="676" r:id="rId23"/>
  </p:sldIdLst>
  <p:sldSz cx="12192000" cy="6858000"/>
  <p:notesSz cx="6858000" cy="9144000"/>
  <p:embeddedFontLst>
    <p:embeddedFont>
      <p:font typeface="Calibri" panose="020F0502020204030204" pitchFamily="34" charset="0"/>
      <p:regular r:id="rId25"/>
      <p:bold r:id="rId26"/>
      <p:italic r:id="rId27"/>
      <p:boldItalic r:id="rId28"/>
    </p:embeddedFont>
    <p:embeddedFont>
      <p:font typeface="Commissioner Loud" charset="0"/>
      <p:regular r:id="rId29"/>
      <p:bold r:id="rId30"/>
    </p:embeddedFont>
    <p:embeddedFont>
      <p:font typeface="Minion Pro Disp" panose="02040503060306020203" charset="0"/>
      <p:regular r:id="rId31"/>
      <p:bold r:id="rId32"/>
      <p:italic r:id="rId33"/>
      <p:boldItalic r:id="rId34"/>
    </p:embeddedFont>
    <p:embeddedFont>
      <p:font typeface="Minion Pro Med Subh" panose="02040503060306020203" charset="0"/>
      <p:regular r:id="rId35"/>
      <p: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DFD"/>
    <a:srgbClr val="757575"/>
    <a:srgbClr val="EEECEA"/>
    <a:srgbClr val="28374A"/>
    <a:srgbClr val="2B2B2B"/>
    <a:srgbClr val="344C6B"/>
    <a:srgbClr val="1F2936"/>
    <a:srgbClr val="3656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67021" autoAdjust="0"/>
  </p:normalViewPr>
  <p:slideViewPr>
    <p:cSldViewPr>
      <p:cViewPr varScale="1">
        <p:scale>
          <a:sx n="45" d="100"/>
          <a:sy n="45" d="100"/>
        </p:scale>
        <p:origin x="1612" y="48"/>
      </p:cViewPr>
      <p:guideLst/>
    </p:cSldViewPr>
  </p:slideViewPr>
  <p:outlineViewPr>
    <p:cViewPr>
      <p:scale>
        <a:sx n="33" d="100"/>
        <a:sy n="33" d="100"/>
      </p:scale>
      <p:origin x="0" y="-12432"/>
    </p:cViewPr>
  </p:outlineViewPr>
  <p:notesTextViewPr>
    <p:cViewPr>
      <p:scale>
        <a:sx n="125" d="100"/>
        <a:sy n="125" d="100"/>
      </p:scale>
      <p:origin x="0" y="0"/>
    </p:cViewPr>
  </p:notesTextViewPr>
  <p:sorterViewPr>
    <p:cViewPr>
      <p:scale>
        <a:sx n="100" d="100"/>
        <a:sy n="100" d="100"/>
      </p:scale>
      <p:origin x="0" y="-4622"/>
    </p:cViewPr>
  </p:sorterViewPr>
  <p:notesViewPr>
    <p:cSldViewPr>
      <p:cViewPr varScale="1">
        <p:scale>
          <a:sx n="66" d="100"/>
          <a:sy n="66" d="100"/>
        </p:scale>
        <p:origin x="3134" y="34"/>
      </p:cViewPr>
      <p:guideLst/>
    </p:cSldViewPr>
  </p:notesViewPr>
  <p:gridSpacing cx="360045" cy="360045"/>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font" Target="fonts/font2.fntdata"/><Relationship Id="rId39" Type="http://schemas.openxmlformats.org/officeDocument/2006/relationships/theme" Target="theme/theme1.xml"/><Relationship Id="rId21" Type="http://schemas.openxmlformats.org/officeDocument/2006/relationships/slide" Target="slides/slide13.xml"/><Relationship Id="rId34" Type="http://schemas.openxmlformats.org/officeDocument/2006/relationships/font" Target="fonts/font10.fntdata"/><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Master" Target="slideMasters/slideMaster5.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692753139148095"/>
          <c:y val="7.4848899444394684E-2"/>
          <c:w val="0.79370905275658021"/>
          <c:h val="0.70681198435617965"/>
        </c:manualLayout>
      </c:layout>
      <c:barChart>
        <c:barDir val="col"/>
        <c:grouping val="stacked"/>
        <c:varyColors val="0"/>
        <c:ser>
          <c:idx val="0"/>
          <c:order val="0"/>
          <c:tx>
            <c:strRef>
              <c:f>Sheet1!$C$97</c:f>
              <c:strCache>
                <c:ptCount val="1"/>
                <c:pt idx="0">
                  <c:v>Flow-Through Shares</c:v>
                </c:pt>
              </c:strCache>
            </c:strRef>
          </c:tx>
          <c:spPr>
            <a:gradFill>
              <a:gsLst>
                <a:gs pos="45000">
                  <a:srgbClr val="DB6910"/>
                </a:gs>
                <a:gs pos="100000">
                  <a:srgbClr val="FF7E15"/>
                </a:gs>
              </a:gsLst>
              <a:lin ang="16200000" scaled="0"/>
            </a:gra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Proxima Nova"/>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Sheet1!$B$100:$B$111</c:f>
              <c:strCache>
                <c:ptCount val="12"/>
                <c:pt idx="0">
                  <c:v>2013</c:v>
                </c:pt>
                <c:pt idx="1">
                  <c:v>2014</c:v>
                </c:pt>
                <c:pt idx="2">
                  <c:v>2015</c:v>
                </c:pt>
                <c:pt idx="3">
                  <c:v>2016</c:v>
                </c:pt>
                <c:pt idx="4">
                  <c:v>2017</c:v>
                </c:pt>
                <c:pt idx="5">
                  <c:v>2018</c:v>
                </c:pt>
                <c:pt idx="6">
                  <c:v>2019</c:v>
                </c:pt>
                <c:pt idx="7">
                  <c:v>2020</c:v>
                </c:pt>
                <c:pt idx="8">
                  <c:v>2021</c:v>
                </c:pt>
                <c:pt idx="9">
                  <c:v>2022</c:v>
                </c:pt>
                <c:pt idx="10">
                  <c:v>2023</c:v>
                </c:pt>
                <c:pt idx="11">
                  <c:v>H1 2024 </c:v>
                </c:pt>
              </c:strCache>
            </c:strRef>
          </c:cat>
          <c:val>
            <c:numRef>
              <c:f>Sheet1!$C$100:$C$111</c:f>
              <c:numCache>
                <c:formatCode>General</c:formatCode>
                <c:ptCount val="12"/>
                <c:pt idx="0">
                  <c:v>354</c:v>
                </c:pt>
                <c:pt idx="1">
                  <c:v>396</c:v>
                </c:pt>
                <c:pt idx="2">
                  <c:v>363</c:v>
                </c:pt>
                <c:pt idx="3">
                  <c:v>560</c:v>
                </c:pt>
                <c:pt idx="4">
                  <c:v>624</c:v>
                </c:pt>
                <c:pt idx="5">
                  <c:v>498</c:v>
                </c:pt>
                <c:pt idx="6">
                  <c:v>624</c:v>
                </c:pt>
                <c:pt idx="7">
                  <c:v>911</c:v>
                </c:pt>
                <c:pt idx="8">
                  <c:v>1558</c:v>
                </c:pt>
                <c:pt idx="9">
                  <c:v>1035</c:v>
                </c:pt>
                <c:pt idx="10">
                  <c:v>970</c:v>
                </c:pt>
                <c:pt idx="11">
                  <c:v>735</c:v>
                </c:pt>
              </c:numCache>
            </c:numRef>
          </c:val>
          <c:extLst>
            <c:ext xmlns:c16="http://schemas.microsoft.com/office/drawing/2014/chart" uri="{C3380CC4-5D6E-409C-BE32-E72D297353CC}">
              <c16:uniqueId val="{00000000-B2FD-4E00-A59A-A5A786A11D15}"/>
            </c:ext>
          </c:extLst>
        </c:ser>
        <c:ser>
          <c:idx val="1"/>
          <c:order val="1"/>
          <c:tx>
            <c:strRef>
              <c:f>Sheet1!$D$97</c:f>
              <c:strCache>
                <c:ptCount val="1"/>
                <c:pt idx="0">
                  <c:v>Non Flow-Through Shares</c:v>
                </c:pt>
              </c:strCache>
            </c:strRef>
          </c:tx>
          <c:spPr>
            <a:gradFill>
              <a:gsLst>
                <a:gs pos="0">
                  <a:srgbClr val="D99D00"/>
                </a:gs>
                <a:gs pos="28000">
                  <a:srgbClr val="FFC222"/>
                </a:gs>
                <a:gs pos="100000">
                  <a:srgbClr val="FFC222"/>
                </a:gs>
                <a:gs pos="58000">
                  <a:srgbClr val="FFC222"/>
                </a:gs>
              </a:gsLst>
              <a:lin ang="13500000" scaled="1"/>
            </a:gra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Proxima Nova"/>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Sheet1!$B$100:$B$111</c:f>
              <c:strCache>
                <c:ptCount val="12"/>
                <c:pt idx="0">
                  <c:v>2013</c:v>
                </c:pt>
                <c:pt idx="1">
                  <c:v>2014</c:v>
                </c:pt>
                <c:pt idx="2">
                  <c:v>2015</c:v>
                </c:pt>
                <c:pt idx="3">
                  <c:v>2016</c:v>
                </c:pt>
                <c:pt idx="4">
                  <c:v>2017</c:v>
                </c:pt>
                <c:pt idx="5">
                  <c:v>2018</c:v>
                </c:pt>
                <c:pt idx="6">
                  <c:v>2019</c:v>
                </c:pt>
                <c:pt idx="7">
                  <c:v>2020</c:v>
                </c:pt>
                <c:pt idx="8">
                  <c:v>2021</c:v>
                </c:pt>
                <c:pt idx="9">
                  <c:v>2022</c:v>
                </c:pt>
                <c:pt idx="10">
                  <c:v>2023</c:v>
                </c:pt>
                <c:pt idx="11">
                  <c:v>H1 2024 </c:v>
                </c:pt>
              </c:strCache>
            </c:strRef>
          </c:cat>
          <c:val>
            <c:numRef>
              <c:f>Sheet1!$D$100:$D$111</c:f>
              <c:numCache>
                <c:formatCode>General</c:formatCode>
                <c:ptCount val="12"/>
                <c:pt idx="0">
                  <c:v>126</c:v>
                </c:pt>
                <c:pt idx="1">
                  <c:v>207</c:v>
                </c:pt>
                <c:pt idx="2">
                  <c:v>187</c:v>
                </c:pt>
                <c:pt idx="3">
                  <c:v>342</c:v>
                </c:pt>
                <c:pt idx="4">
                  <c:v>409</c:v>
                </c:pt>
                <c:pt idx="5">
                  <c:v>274</c:v>
                </c:pt>
                <c:pt idx="6">
                  <c:v>174</c:v>
                </c:pt>
                <c:pt idx="7">
                  <c:v>553</c:v>
                </c:pt>
                <c:pt idx="8">
                  <c:v>321</c:v>
                </c:pt>
                <c:pt idx="9">
                  <c:v>293</c:v>
                </c:pt>
                <c:pt idx="10">
                  <c:v>175</c:v>
                </c:pt>
                <c:pt idx="11">
                  <c:v>80</c:v>
                </c:pt>
              </c:numCache>
            </c:numRef>
          </c:val>
          <c:extLst>
            <c:ext xmlns:c16="http://schemas.microsoft.com/office/drawing/2014/chart" uri="{C3380CC4-5D6E-409C-BE32-E72D297353CC}">
              <c16:uniqueId val="{00000001-B2FD-4E00-A59A-A5A786A11D15}"/>
            </c:ext>
          </c:extLst>
        </c:ser>
        <c:dLbls>
          <c:showLegendKey val="0"/>
          <c:showVal val="0"/>
          <c:showCatName val="0"/>
          <c:showSerName val="0"/>
          <c:showPercent val="0"/>
          <c:showBubbleSize val="0"/>
        </c:dLbls>
        <c:gapWidth val="51"/>
        <c:overlap val="100"/>
        <c:axId val="983846504"/>
        <c:axId val="983854376"/>
      </c:barChart>
      <c:lineChart>
        <c:grouping val="standard"/>
        <c:varyColors val="0"/>
        <c:ser>
          <c:idx val="2"/>
          <c:order val="2"/>
          <c:tx>
            <c:strRef>
              <c:f>Sheet1!$E$97</c:f>
              <c:strCache>
                <c:ptCount val="1"/>
                <c:pt idx="0">
                  <c:v>Flow-Through Proportion</c:v>
                </c:pt>
              </c:strCache>
            </c:strRef>
          </c:tx>
          <c:spPr>
            <a:ln w="6350" cap="rnd">
              <a:solidFill>
                <a:schemeClr val="tx1"/>
              </a:solidFill>
              <a:prstDash val="lgDashDotDot"/>
              <a:round/>
            </a:ln>
            <a:effectLst/>
          </c:spPr>
          <c:marker>
            <c:symbol val="triangle"/>
            <c:size val="5"/>
            <c:spPr>
              <a:solidFill>
                <a:schemeClr val="tx1">
                  <a:lumMod val="75000"/>
                  <a:lumOff val="25000"/>
                </a:schemeClr>
              </a:solidFill>
              <a:ln w="9525">
                <a:noFill/>
              </a:ln>
              <a:effectLst/>
            </c:spPr>
          </c:marker>
          <c:dLbls>
            <c:dLbl>
              <c:idx val="0"/>
              <c:layout>
                <c:manualLayout>
                  <c:x val="-3.3030303030303028E-2"/>
                  <c:y val="-4.76992599925723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2FD-4E00-A59A-A5A786A11D15}"/>
                </c:ext>
              </c:extLst>
            </c:dLbl>
            <c:spPr>
              <a:solidFill>
                <a:srgbClr val="FFFFFF">
                  <a:alpha val="49000"/>
                </a:srgbClr>
              </a:solidFill>
              <a:ln>
                <a:noFill/>
              </a:ln>
              <a:effectLst>
                <a:softEdge rad="63500"/>
              </a:effectLst>
            </c:spPr>
            <c:txPr>
              <a:bodyPr rot="0" spcFirstLastPara="1" vertOverflow="ellipsis" vert="horz" wrap="square" anchor="ctr" anchorCtr="1"/>
              <a:lstStyle/>
              <a:p>
                <a:pPr>
                  <a:defRPr sz="1400" b="0" i="0" u="none" strike="noStrike" kern="1200" baseline="0">
                    <a:solidFill>
                      <a:schemeClr val="tx1"/>
                    </a:solidFill>
                    <a:latin typeface="Proxima Nova"/>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Sheet1!$B$100:$B$111</c:f>
              <c:strCache>
                <c:ptCount val="12"/>
                <c:pt idx="0">
                  <c:v>2013</c:v>
                </c:pt>
                <c:pt idx="1">
                  <c:v>2014</c:v>
                </c:pt>
                <c:pt idx="2">
                  <c:v>2015</c:v>
                </c:pt>
                <c:pt idx="3">
                  <c:v>2016</c:v>
                </c:pt>
                <c:pt idx="4">
                  <c:v>2017</c:v>
                </c:pt>
                <c:pt idx="5">
                  <c:v>2018</c:v>
                </c:pt>
                <c:pt idx="6">
                  <c:v>2019</c:v>
                </c:pt>
                <c:pt idx="7">
                  <c:v>2020</c:v>
                </c:pt>
                <c:pt idx="8">
                  <c:v>2021</c:v>
                </c:pt>
                <c:pt idx="9">
                  <c:v>2022</c:v>
                </c:pt>
                <c:pt idx="10">
                  <c:v>2023</c:v>
                </c:pt>
                <c:pt idx="11">
                  <c:v>H1 2024 </c:v>
                </c:pt>
              </c:strCache>
            </c:strRef>
          </c:cat>
          <c:val>
            <c:numRef>
              <c:f>Sheet1!$E$100:$E$111</c:f>
              <c:numCache>
                <c:formatCode>0%</c:formatCode>
                <c:ptCount val="12"/>
                <c:pt idx="0">
                  <c:v>0.73750000000000004</c:v>
                </c:pt>
                <c:pt idx="1">
                  <c:v>0.65671641791044777</c:v>
                </c:pt>
                <c:pt idx="2">
                  <c:v>0.66</c:v>
                </c:pt>
                <c:pt idx="3">
                  <c:v>0.62084257206208426</c:v>
                </c:pt>
                <c:pt idx="4">
                  <c:v>0.60406582768635042</c:v>
                </c:pt>
                <c:pt idx="5">
                  <c:v>0.64507772020725385</c:v>
                </c:pt>
                <c:pt idx="6">
                  <c:v>0.78195488721804507</c:v>
                </c:pt>
                <c:pt idx="7">
                  <c:v>0.62226775956284153</c:v>
                </c:pt>
                <c:pt idx="8">
                  <c:v>0.82916444917509313</c:v>
                </c:pt>
                <c:pt idx="9">
                  <c:v>0.7793674698795181</c:v>
                </c:pt>
                <c:pt idx="10">
                  <c:v>0.8289269051321928</c:v>
                </c:pt>
                <c:pt idx="11">
                  <c:v>0.9</c:v>
                </c:pt>
              </c:numCache>
            </c:numRef>
          </c:val>
          <c:smooth val="0"/>
          <c:extLst>
            <c:ext xmlns:c16="http://schemas.microsoft.com/office/drawing/2014/chart" uri="{C3380CC4-5D6E-409C-BE32-E72D297353CC}">
              <c16:uniqueId val="{00000003-B2FD-4E00-A59A-A5A786A11D15}"/>
            </c:ext>
          </c:extLst>
        </c:ser>
        <c:dLbls>
          <c:showLegendKey val="0"/>
          <c:showVal val="0"/>
          <c:showCatName val="0"/>
          <c:showSerName val="0"/>
          <c:showPercent val="0"/>
          <c:showBubbleSize val="0"/>
        </c:dLbls>
        <c:marker val="1"/>
        <c:smooth val="0"/>
        <c:axId val="983856672"/>
        <c:axId val="983859296"/>
      </c:lineChart>
      <c:catAx>
        <c:axId val="983846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Proxima Nova"/>
                <a:ea typeface="+mn-ea"/>
                <a:cs typeface="+mn-cs"/>
              </a:defRPr>
            </a:pPr>
            <a:endParaRPr lang="en-US"/>
          </a:p>
        </c:txPr>
        <c:crossAx val="983854376"/>
        <c:crosses val="autoZero"/>
        <c:auto val="1"/>
        <c:lblAlgn val="ctr"/>
        <c:lblOffset val="100"/>
        <c:noMultiLvlLbl val="0"/>
      </c:catAx>
      <c:valAx>
        <c:axId val="9838543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Proxima Nova"/>
                    <a:ea typeface="+mn-ea"/>
                    <a:cs typeface="+mn-cs"/>
                  </a:defRPr>
                </a:pPr>
                <a:r>
                  <a:rPr lang="en-CA" sz="1400" dirty="0">
                    <a:latin typeface="Proxima Nova"/>
                  </a:rPr>
                  <a:t>$ C Millions</a:t>
                </a:r>
              </a:p>
              <a:p>
                <a:pPr>
                  <a:defRPr>
                    <a:latin typeface="Proxima Nova"/>
                  </a:defRPr>
                </a:pPr>
                <a:endParaRPr lang="en-CA" sz="1400" dirty="0">
                  <a:latin typeface="Proxima Nova"/>
                </a:endParaRPr>
              </a:p>
            </c:rich>
          </c:tx>
          <c:layout>
            <c:manualLayout>
              <c:xMode val="edge"/>
              <c:yMode val="edge"/>
              <c:x val="2.2250438596491229E-2"/>
              <c:y val="0.43956391900053249"/>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Proxima Nova"/>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Proxima Nova"/>
                <a:ea typeface="+mn-ea"/>
                <a:cs typeface="+mn-cs"/>
              </a:defRPr>
            </a:pPr>
            <a:endParaRPr lang="en-US"/>
          </a:p>
        </c:txPr>
        <c:crossAx val="983846504"/>
        <c:crosses val="autoZero"/>
        <c:crossBetween val="between"/>
      </c:valAx>
      <c:valAx>
        <c:axId val="983859296"/>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983856672"/>
        <c:crosses val="max"/>
        <c:crossBetween val="between"/>
      </c:valAx>
      <c:catAx>
        <c:axId val="983856672"/>
        <c:scaling>
          <c:orientation val="minMax"/>
        </c:scaling>
        <c:delete val="1"/>
        <c:axPos val="b"/>
        <c:numFmt formatCode="General" sourceLinked="1"/>
        <c:majorTickMark val="out"/>
        <c:minorTickMark val="none"/>
        <c:tickLblPos val="nextTo"/>
        <c:crossAx val="983859296"/>
        <c:crosses val="autoZero"/>
        <c:auto val="1"/>
        <c:lblAlgn val="ctr"/>
        <c:lblOffset val="100"/>
        <c:noMultiLvlLbl val="0"/>
      </c:catAx>
      <c:spPr>
        <a:noFill/>
        <a:ln w="25400">
          <a:noFill/>
        </a:ln>
        <a:effectLst/>
      </c:spPr>
    </c:plotArea>
    <c:legend>
      <c:legendPos val="b"/>
      <c:layout>
        <c:manualLayout>
          <c:xMode val="edge"/>
          <c:yMode val="edge"/>
          <c:x val="8.6554207234378483E-2"/>
          <c:y val="0.86447986509816521"/>
          <c:w val="0.90809473446281941"/>
          <c:h val="7.8134269630203548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Proxima Nova"/>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9161247103468"/>
          <c:y val="0.14564958627258565"/>
          <c:w val="0.79335139794499343"/>
          <c:h val="0.70417446988963128"/>
        </c:manualLayout>
      </c:layout>
      <c:barChart>
        <c:barDir val="col"/>
        <c:grouping val="stacked"/>
        <c:varyColors val="0"/>
        <c:ser>
          <c:idx val="0"/>
          <c:order val="0"/>
          <c:tx>
            <c:strRef>
              <c:f>Sheet1!$C$97</c:f>
              <c:strCache>
                <c:ptCount val="1"/>
                <c:pt idx="0">
                  <c:v>Flow-Through Shares</c:v>
                </c:pt>
              </c:strCache>
            </c:strRef>
          </c:tx>
          <c:spPr>
            <a:gradFill>
              <a:gsLst>
                <a:gs pos="45000">
                  <a:srgbClr val="DB6910"/>
                </a:gs>
                <a:gs pos="100000">
                  <a:srgbClr val="FF7E15"/>
                </a:gs>
              </a:gsLst>
              <a:lin ang="16200000" scaled="0"/>
            </a:gra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Proxima Nova"/>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Sheet1!$B$100:$B$111</c:f>
              <c:strCache>
                <c:ptCount val="12"/>
                <c:pt idx="0">
                  <c:v>2013</c:v>
                </c:pt>
                <c:pt idx="1">
                  <c:v>2014</c:v>
                </c:pt>
                <c:pt idx="2">
                  <c:v>2015</c:v>
                </c:pt>
                <c:pt idx="3">
                  <c:v>2016</c:v>
                </c:pt>
                <c:pt idx="4">
                  <c:v>2017</c:v>
                </c:pt>
                <c:pt idx="5">
                  <c:v>2018</c:v>
                </c:pt>
                <c:pt idx="6">
                  <c:v>2019</c:v>
                </c:pt>
                <c:pt idx="7">
                  <c:v>2020</c:v>
                </c:pt>
                <c:pt idx="8">
                  <c:v>2021</c:v>
                </c:pt>
                <c:pt idx="9">
                  <c:v>2022</c:v>
                </c:pt>
                <c:pt idx="10">
                  <c:v>2023</c:v>
                </c:pt>
                <c:pt idx="11">
                  <c:v>H1 2024</c:v>
                </c:pt>
              </c:strCache>
            </c:strRef>
          </c:cat>
          <c:val>
            <c:numRef>
              <c:f>Sheet1!$C$100:$C$111</c:f>
              <c:numCache>
                <c:formatCode>General</c:formatCode>
                <c:ptCount val="12"/>
                <c:pt idx="0">
                  <c:v>354</c:v>
                </c:pt>
                <c:pt idx="1">
                  <c:v>396</c:v>
                </c:pt>
                <c:pt idx="2">
                  <c:v>363</c:v>
                </c:pt>
                <c:pt idx="3">
                  <c:v>560</c:v>
                </c:pt>
                <c:pt idx="4">
                  <c:v>624</c:v>
                </c:pt>
                <c:pt idx="5">
                  <c:v>498</c:v>
                </c:pt>
                <c:pt idx="6">
                  <c:v>624</c:v>
                </c:pt>
                <c:pt idx="7">
                  <c:v>911</c:v>
                </c:pt>
                <c:pt idx="8">
                  <c:v>1558</c:v>
                </c:pt>
                <c:pt idx="9">
                  <c:v>1035</c:v>
                </c:pt>
                <c:pt idx="10">
                  <c:v>970</c:v>
                </c:pt>
                <c:pt idx="11">
                  <c:v>735</c:v>
                </c:pt>
              </c:numCache>
            </c:numRef>
          </c:val>
          <c:extLst>
            <c:ext xmlns:c16="http://schemas.microsoft.com/office/drawing/2014/chart" uri="{C3380CC4-5D6E-409C-BE32-E72D297353CC}">
              <c16:uniqueId val="{00000000-E34B-4C6B-82A8-12364FDB3B60}"/>
            </c:ext>
          </c:extLst>
        </c:ser>
        <c:ser>
          <c:idx val="1"/>
          <c:order val="1"/>
          <c:tx>
            <c:strRef>
              <c:f>Sheet1!$D$97</c:f>
              <c:strCache>
                <c:ptCount val="1"/>
              </c:strCache>
            </c:strRef>
          </c:tx>
          <c:spPr>
            <a:no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Proxima Nova"/>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Sheet1!$B$100:$B$111</c:f>
              <c:strCache>
                <c:ptCount val="12"/>
                <c:pt idx="0">
                  <c:v>2013</c:v>
                </c:pt>
                <c:pt idx="1">
                  <c:v>2014</c:v>
                </c:pt>
                <c:pt idx="2">
                  <c:v>2015</c:v>
                </c:pt>
                <c:pt idx="3">
                  <c:v>2016</c:v>
                </c:pt>
                <c:pt idx="4">
                  <c:v>2017</c:v>
                </c:pt>
                <c:pt idx="5">
                  <c:v>2018</c:v>
                </c:pt>
                <c:pt idx="6">
                  <c:v>2019</c:v>
                </c:pt>
                <c:pt idx="7">
                  <c:v>2020</c:v>
                </c:pt>
                <c:pt idx="8">
                  <c:v>2021</c:v>
                </c:pt>
                <c:pt idx="9">
                  <c:v>2022</c:v>
                </c:pt>
                <c:pt idx="10">
                  <c:v>2023</c:v>
                </c:pt>
                <c:pt idx="11">
                  <c:v>H1 2024</c:v>
                </c:pt>
              </c:strCache>
            </c:strRef>
          </c:cat>
          <c:val>
            <c:numRef>
              <c:f>Sheet1!$D$100:$D$111</c:f>
              <c:numCache>
                <c:formatCode>General</c:formatCode>
                <c:ptCount val="12"/>
              </c:numCache>
            </c:numRef>
          </c:val>
          <c:extLst>
            <c:ext xmlns:c16="http://schemas.microsoft.com/office/drawing/2014/chart" uri="{C3380CC4-5D6E-409C-BE32-E72D297353CC}">
              <c16:uniqueId val="{00000001-E34B-4C6B-82A8-12364FDB3B60}"/>
            </c:ext>
          </c:extLst>
        </c:ser>
        <c:dLbls>
          <c:showLegendKey val="0"/>
          <c:showVal val="0"/>
          <c:showCatName val="0"/>
          <c:showSerName val="0"/>
          <c:showPercent val="0"/>
          <c:showBubbleSize val="0"/>
        </c:dLbls>
        <c:gapWidth val="51"/>
        <c:overlap val="100"/>
        <c:axId val="983846504"/>
        <c:axId val="983854376"/>
      </c:barChart>
      <c:lineChart>
        <c:grouping val="standard"/>
        <c:varyColors val="0"/>
        <c:ser>
          <c:idx val="2"/>
          <c:order val="2"/>
          <c:tx>
            <c:strRef>
              <c:f>Sheet1!$E$97</c:f>
              <c:strCache>
                <c:ptCount val="1"/>
                <c:pt idx="0">
                  <c:v>Charity Portion of Flow-Through Shares (%)</c:v>
                </c:pt>
              </c:strCache>
            </c:strRef>
          </c:tx>
          <c:spPr>
            <a:ln w="6350" cap="rnd">
              <a:solidFill>
                <a:schemeClr val="tx1"/>
              </a:solidFill>
              <a:prstDash val="lgDashDotDot"/>
              <a:round/>
            </a:ln>
            <a:effectLst/>
          </c:spPr>
          <c:marker>
            <c:symbol val="triangle"/>
            <c:size val="5"/>
            <c:spPr>
              <a:solidFill>
                <a:schemeClr val="tx1">
                  <a:lumMod val="75000"/>
                  <a:lumOff val="25000"/>
                </a:schemeClr>
              </a:solidFill>
              <a:ln w="9525">
                <a:noFill/>
              </a:ln>
              <a:effectLst/>
            </c:spPr>
          </c:marker>
          <c:dLbls>
            <c:dLbl>
              <c:idx val="0"/>
              <c:layout>
                <c:manualLayout>
                  <c:x val="-2.0871310316384846E-2"/>
                  <c:y val="-6.34951404903699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34B-4C6B-82A8-12364FDB3B60}"/>
                </c:ext>
              </c:extLst>
            </c:dLbl>
            <c:dLbl>
              <c:idx val="1"/>
              <c:delete val="1"/>
              <c:extLst>
                <c:ext xmlns:c15="http://schemas.microsoft.com/office/drawing/2012/chart" uri="{CE6537A1-D6FC-4f65-9D91-7224C49458BB}"/>
                <c:ext xmlns:c16="http://schemas.microsoft.com/office/drawing/2014/chart" uri="{C3380CC4-5D6E-409C-BE32-E72D297353CC}">
                  <c16:uniqueId val="{00000003-E34B-4C6B-82A8-12364FDB3B60}"/>
                </c:ext>
              </c:extLst>
            </c:dLbl>
            <c:dLbl>
              <c:idx val="2"/>
              <c:delete val="1"/>
              <c:extLst>
                <c:ext xmlns:c15="http://schemas.microsoft.com/office/drawing/2012/chart" uri="{CE6537A1-D6FC-4f65-9D91-7224C49458BB}"/>
                <c:ext xmlns:c16="http://schemas.microsoft.com/office/drawing/2014/chart" uri="{C3380CC4-5D6E-409C-BE32-E72D297353CC}">
                  <c16:uniqueId val="{00000004-E34B-4C6B-82A8-12364FDB3B60}"/>
                </c:ext>
              </c:extLst>
            </c:dLbl>
            <c:dLbl>
              <c:idx val="3"/>
              <c:delete val="1"/>
              <c:extLst>
                <c:ext xmlns:c15="http://schemas.microsoft.com/office/drawing/2012/chart" uri="{CE6537A1-D6FC-4f65-9D91-7224C49458BB}"/>
                <c:ext xmlns:c16="http://schemas.microsoft.com/office/drawing/2014/chart" uri="{C3380CC4-5D6E-409C-BE32-E72D297353CC}">
                  <c16:uniqueId val="{00000005-E34B-4C6B-82A8-12364FDB3B60}"/>
                </c:ext>
              </c:extLst>
            </c:dLbl>
            <c:dLbl>
              <c:idx val="4"/>
              <c:layout>
                <c:manualLayout>
                  <c:x val="-1.7906475119081455E-2"/>
                  <c:y val="-5.27483335472341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34B-4C6B-82A8-12364FDB3B60}"/>
                </c:ext>
              </c:extLst>
            </c:dLbl>
            <c:dLbl>
              <c:idx val="5"/>
              <c:layout>
                <c:manualLayout>
                  <c:x val="-2.6333051645707907E-2"/>
                  <c:y val="-5.27483335472340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34B-4C6B-82A8-12364FDB3B60}"/>
                </c:ext>
              </c:extLst>
            </c:dLbl>
            <c:spPr>
              <a:solidFill>
                <a:srgbClr val="FFFFFF">
                  <a:alpha val="49000"/>
                </a:srgbClr>
              </a:solidFill>
              <a:ln>
                <a:noFill/>
              </a:ln>
              <a:effectLst>
                <a:softEdge rad="63500"/>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Proxima Nova"/>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Sheet1!$B$100:$B$111</c:f>
              <c:strCache>
                <c:ptCount val="12"/>
                <c:pt idx="0">
                  <c:v>2013</c:v>
                </c:pt>
                <c:pt idx="1">
                  <c:v>2014</c:v>
                </c:pt>
                <c:pt idx="2">
                  <c:v>2015</c:v>
                </c:pt>
                <c:pt idx="3">
                  <c:v>2016</c:v>
                </c:pt>
                <c:pt idx="4">
                  <c:v>2017</c:v>
                </c:pt>
                <c:pt idx="5">
                  <c:v>2018</c:v>
                </c:pt>
                <c:pt idx="6">
                  <c:v>2019</c:v>
                </c:pt>
                <c:pt idx="7">
                  <c:v>2020</c:v>
                </c:pt>
                <c:pt idx="8">
                  <c:v>2021</c:v>
                </c:pt>
                <c:pt idx="9">
                  <c:v>2022</c:v>
                </c:pt>
                <c:pt idx="10">
                  <c:v>2023</c:v>
                </c:pt>
                <c:pt idx="11">
                  <c:v>H1 2024</c:v>
                </c:pt>
              </c:strCache>
            </c:strRef>
          </c:cat>
          <c:val>
            <c:numRef>
              <c:f>Sheet1!$E$100:$E$111</c:f>
              <c:numCache>
                <c:formatCode>0%</c:formatCode>
                <c:ptCount val="12"/>
                <c:pt idx="0">
                  <c:v>0.27</c:v>
                </c:pt>
                <c:pt idx="1">
                  <c:v>0.31</c:v>
                </c:pt>
                <c:pt idx="2">
                  <c:v>0.36</c:v>
                </c:pt>
                <c:pt idx="3">
                  <c:v>0.41249999999999998</c:v>
                </c:pt>
                <c:pt idx="4">
                  <c:v>0.46538782073666279</c:v>
                </c:pt>
                <c:pt idx="5">
                  <c:v>0.48738507739235326</c:v>
                </c:pt>
                <c:pt idx="6">
                  <c:v>0.63376749859266324</c:v>
                </c:pt>
                <c:pt idx="7">
                  <c:v>0.68268846555252261</c:v>
                </c:pt>
                <c:pt idx="8">
                  <c:v>0.68948476700898587</c:v>
                </c:pt>
                <c:pt idx="9">
                  <c:v>0.83158902995169082</c:v>
                </c:pt>
                <c:pt idx="10">
                  <c:v>0.89</c:v>
                </c:pt>
                <c:pt idx="11">
                  <c:v>0.84</c:v>
                </c:pt>
              </c:numCache>
            </c:numRef>
          </c:val>
          <c:smooth val="0"/>
          <c:extLst>
            <c:ext xmlns:c16="http://schemas.microsoft.com/office/drawing/2014/chart" uri="{C3380CC4-5D6E-409C-BE32-E72D297353CC}">
              <c16:uniqueId val="{00000008-E34B-4C6B-82A8-12364FDB3B60}"/>
            </c:ext>
          </c:extLst>
        </c:ser>
        <c:dLbls>
          <c:showLegendKey val="0"/>
          <c:showVal val="0"/>
          <c:showCatName val="0"/>
          <c:showSerName val="0"/>
          <c:showPercent val="0"/>
          <c:showBubbleSize val="0"/>
        </c:dLbls>
        <c:marker val="1"/>
        <c:smooth val="0"/>
        <c:axId val="43748544"/>
        <c:axId val="43742784"/>
      </c:lineChart>
      <c:catAx>
        <c:axId val="983846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Proxima Nova"/>
                <a:ea typeface="+mn-ea"/>
                <a:cs typeface="+mn-cs"/>
              </a:defRPr>
            </a:pPr>
            <a:endParaRPr lang="en-US"/>
          </a:p>
        </c:txPr>
        <c:crossAx val="983854376"/>
        <c:crosses val="autoZero"/>
        <c:auto val="1"/>
        <c:lblAlgn val="ctr"/>
        <c:lblOffset val="100"/>
        <c:noMultiLvlLbl val="0"/>
      </c:catAx>
      <c:valAx>
        <c:axId val="9838543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Proxima Nova"/>
                    <a:ea typeface="+mn-ea"/>
                    <a:cs typeface="+mn-cs"/>
                  </a:defRPr>
                </a:pPr>
                <a:r>
                  <a:rPr lang="en-CA" sz="1400" dirty="0">
                    <a:latin typeface="Proxima Nova"/>
                  </a:rPr>
                  <a:t>$ C Millions</a:t>
                </a:r>
              </a:p>
              <a:p>
                <a:pPr>
                  <a:defRPr>
                    <a:latin typeface="Proxima Nova"/>
                  </a:defRPr>
                </a:pPr>
                <a:endParaRPr lang="en-CA" sz="1400" dirty="0">
                  <a:latin typeface="Proxima Nova"/>
                </a:endParaRPr>
              </a:p>
            </c:rich>
          </c:tx>
          <c:layout>
            <c:manualLayout>
              <c:xMode val="edge"/>
              <c:yMode val="edge"/>
              <c:x val="2.2250438596491229E-2"/>
              <c:y val="0.43956391900053249"/>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Proxima Nova"/>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Proxima Nova"/>
                <a:ea typeface="+mn-ea"/>
                <a:cs typeface="+mn-cs"/>
              </a:defRPr>
            </a:pPr>
            <a:endParaRPr lang="en-US"/>
          </a:p>
        </c:txPr>
        <c:crossAx val="983846504"/>
        <c:crosses val="autoZero"/>
        <c:crossBetween val="between"/>
      </c:valAx>
      <c:valAx>
        <c:axId val="43742784"/>
        <c:scaling>
          <c:orientation val="minMax"/>
          <c:max val="1.2"/>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3748544"/>
        <c:crosses val="max"/>
        <c:crossBetween val="between"/>
      </c:valAx>
      <c:catAx>
        <c:axId val="43748544"/>
        <c:scaling>
          <c:orientation val="minMax"/>
        </c:scaling>
        <c:delete val="1"/>
        <c:axPos val="b"/>
        <c:numFmt formatCode="General" sourceLinked="1"/>
        <c:majorTickMark val="out"/>
        <c:minorTickMark val="none"/>
        <c:tickLblPos val="nextTo"/>
        <c:crossAx val="43742784"/>
        <c:crosses val="autoZero"/>
        <c:auto val="1"/>
        <c:lblAlgn val="ctr"/>
        <c:lblOffset val="100"/>
        <c:noMultiLvlLbl val="0"/>
      </c:catAx>
      <c:spPr>
        <a:noFill/>
        <a:ln>
          <a:noFill/>
        </a:ln>
        <a:effectLst/>
      </c:spPr>
    </c:plotArea>
    <c:legend>
      <c:legendPos val="b"/>
      <c:layout>
        <c:manualLayout>
          <c:xMode val="edge"/>
          <c:yMode val="edge"/>
          <c:x val="0.19499330311100746"/>
          <c:y val="0.92688596881040164"/>
          <c:w val="0.56695591001179302"/>
          <c:h val="7.311406400953852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Proxima Nova"/>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44488480303011"/>
          <c:y val="5.204590038713262E-3"/>
          <c:w val="0.75234219206602038"/>
          <c:h val="0.97195284967796813"/>
        </c:manualLayout>
      </c:layout>
      <c:doughnutChart>
        <c:varyColors val="1"/>
        <c:ser>
          <c:idx val="0"/>
          <c:order val="0"/>
          <c:tx>
            <c:strRef>
              <c:f>Sheet1!$B$1</c:f>
              <c:strCache>
                <c:ptCount val="1"/>
                <c:pt idx="0">
                  <c:v>Sales</c:v>
                </c:pt>
              </c:strCache>
            </c:strRef>
          </c:tx>
          <c:explosion val="7"/>
          <c:dPt>
            <c:idx val="0"/>
            <c:bubble3D val="0"/>
            <c:explosion val="4"/>
            <c:spPr>
              <a:solidFill>
                <a:schemeClr val="accent1"/>
              </a:solidFill>
              <a:ln w="19050">
                <a:solidFill>
                  <a:schemeClr val="lt1"/>
                </a:solidFill>
              </a:ln>
              <a:effectLst/>
            </c:spPr>
            <c:extLst>
              <c:ext xmlns:c16="http://schemas.microsoft.com/office/drawing/2014/chart" uri="{C3380CC4-5D6E-409C-BE32-E72D297353CC}">
                <c16:uniqueId val="{00000001-A6F8-4196-8E75-F3EBA052724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CBF-489A-8F08-7D449ECDEC71}"/>
              </c:ext>
            </c:extLst>
          </c:dPt>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EEECEA"/>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1st Qtr</c:v>
                </c:pt>
                <c:pt idx="1">
                  <c:v>2nd Qtr</c:v>
                </c:pt>
              </c:strCache>
            </c:strRef>
          </c:cat>
          <c:val>
            <c:numRef>
              <c:f>Sheet1!$B$2:$B$3</c:f>
              <c:numCache>
                <c:formatCode>0%</c:formatCode>
                <c:ptCount val="2"/>
                <c:pt idx="0">
                  <c:v>0.88</c:v>
                </c:pt>
                <c:pt idx="1">
                  <c:v>0.12</c:v>
                </c:pt>
              </c:numCache>
            </c:numRef>
          </c:val>
          <c:extLst>
            <c:ext xmlns:c16="http://schemas.microsoft.com/office/drawing/2014/chart" uri="{C3380CC4-5D6E-409C-BE32-E72D297353CC}">
              <c16:uniqueId val="{00000000-A6F8-4196-8E75-F3EBA0527240}"/>
            </c:ext>
          </c:extLst>
        </c:ser>
        <c:dLbls>
          <c:showLegendKey val="0"/>
          <c:showVal val="0"/>
          <c:showCatName val="0"/>
          <c:showSerName val="0"/>
          <c:showPercent val="0"/>
          <c:showBubbleSize val="0"/>
          <c:showLeaderLines val="1"/>
        </c:dLbls>
        <c:firstSliceAng val="9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44488480303011"/>
          <c:y val="5.204590038713262E-3"/>
          <c:w val="0.75234219206602038"/>
          <c:h val="0.97195284967796813"/>
        </c:manualLayout>
      </c:layout>
      <c:doughnutChart>
        <c:varyColors val="1"/>
        <c:ser>
          <c:idx val="0"/>
          <c:order val="0"/>
          <c:tx>
            <c:strRef>
              <c:f>Sheet1!$B$1</c:f>
              <c:strCache>
                <c:ptCount val="1"/>
                <c:pt idx="0">
                  <c:v>Sales</c:v>
                </c:pt>
              </c:strCache>
            </c:strRef>
          </c:tx>
          <c:explosion val="7"/>
          <c:dPt>
            <c:idx val="0"/>
            <c:bubble3D val="0"/>
            <c:explosion val="4"/>
            <c:spPr>
              <a:solidFill>
                <a:schemeClr val="accent1"/>
              </a:solidFill>
              <a:ln w="19050">
                <a:solidFill>
                  <a:schemeClr val="lt1"/>
                </a:solidFill>
              </a:ln>
              <a:effectLst/>
            </c:spPr>
            <c:extLst>
              <c:ext xmlns:c16="http://schemas.microsoft.com/office/drawing/2014/chart" uri="{C3380CC4-5D6E-409C-BE32-E72D297353CC}">
                <c16:uniqueId val="{00000001-A6F8-4196-8E75-F3EBA052724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A13-4F24-A823-C734A8B8DFF4}"/>
              </c:ext>
            </c:extLst>
          </c:dPt>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EEECEA"/>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1st Qtr</c:v>
                </c:pt>
                <c:pt idx="1">
                  <c:v>2nd Qtr</c:v>
                </c:pt>
              </c:strCache>
            </c:strRef>
          </c:cat>
          <c:val>
            <c:numRef>
              <c:f>Sheet1!$B$2:$B$3</c:f>
              <c:numCache>
                <c:formatCode>0%</c:formatCode>
                <c:ptCount val="2"/>
                <c:pt idx="0">
                  <c:v>0.88</c:v>
                </c:pt>
                <c:pt idx="1">
                  <c:v>0.12</c:v>
                </c:pt>
              </c:numCache>
            </c:numRef>
          </c:val>
          <c:extLst>
            <c:ext xmlns:c16="http://schemas.microsoft.com/office/drawing/2014/chart" uri="{C3380CC4-5D6E-409C-BE32-E72D297353CC}">
              <c16:uniqueId val="{00000000-A6F8-4196-8E75-F3EBA0527240}"/>
            </c:ext>
          </c:extLst>
        </c:ser>
        <c:dLbls>
          <c:showLegendKey val="0"/>
          <c:showVal val="0"/>
          <c:showCatName val="0"/>
          <c:showSerName val="0"/>
          <c:showPercent val="0"/>
          <c:showBubbleSize val="0"/>
          <c:showLeaderLines val="1"/>
        </c:dLbls>
        <c:firstSliceAng val="9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Sheet1!$C$1</c:f>
              <c:strCache>
                <c:ptCount val="1"/>
                <c:pt idx="0">
                  <c:v>First 18 months (no AMT)</c:v>
                </c:pt>
              </c:strCache>
            </c:strRef>
          </c:tx>
          <c:spPr>
            <a:solidFill>
              <a:schemeClr val="accent2"/>
            </a:solidFill>
            <a:ln>
              <a:noFill/>
            </a:ln>
            <a:effectLst/>
          </c:spPr>
          <c:invertIfNegative val="0"/>
          <c:dLbls>
            <c:dLbl>
              <c:idx val="0"/>
              <c:layout>
                <c:manualLayout>
                  <c:x val="4.7125947992249081E-3"/>
                  <c:y val="0.18219219995376401"/>
                </c:manualLayout>
              </c:layout>
              <c:tx>
                <c:rich>
                  <a:bodyPr/>
                  <a:lstStyle/>
                  <a:p>
                    <a:r>
                      <a:rPr lang="en-US" dirty="0"/>
                      <a:t>$</a:t>
                    </a:r>
                    <a:fld id="{B2D9CC97-77A2-41A6-9F50-2E6280F9F053}" type="VALUE">
                      <a:rPr lang="en-US" smtClean="0"/>
                      <a:pPr/>
                      <a:t>[VALUE]</a:t>
                    </a:fld>
                    <a:r>
                      <a:rPr lang="en-US" dirty="0"/>
                      <a:t> M</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783-4A29-BC8C-E9A1BB3CF40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2"/>
                    </a:solidFill>
                    <a:latin typeface="Proxima Nova"/>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CMETC</c:v>
                </c:pt>
              </c:strCache>
            </c:strRef>
          </c:cat>
          <c:val>
            <c:numRef>
              <c:f>Sheet1!$C$2</c:f>
              <c:numCache>
                <c:formatCode>General</c:formatCode>
                <c:ptCount val="1"/>
                <c:pt idx="0">
                  <c:v>500</c:v>
                </c:pt>
              </c:numCache>
            </c:numRef>
          </c:val>
          <c:extLst>
            <c:ext xmlns:c16="http://schemas.microsoft.com/office/drawing/2014/chart" uri="{C3380CC4-5D6E-409C-BE32-E72D297353CC}">
              <c16:uniqueId val="{00000001-1783-4A29-BC8C-E9A1BB3CF40F}"/>
            </c:ext>
          </c:extLst>
        </c:ser>
        <c:ser>
          <c:idx val="2"/>
          <c:order val="1"/>
          <c:tx>
            <c:strRef>
              <c:f>Sheet1!$D$1</c:f>
              <c:strCache>
                <c:ptCount val="1"/>
                <c:pt idx="0">
                  <c:v>First 18 months (with AMT)</c:v>
                </c:pt>
              </c:strCache>
            </c:strRef>
          </c:tx>
          <c:spPr>
            <a:solidFill>
              <a:schemeClr val="accent3"/>
            </a:solidFill>
            <a:ln>
              <a:noFill/>
            </a:ln>
            <a:effectLst/>
          </c:spPr>
          <c:invertIfNegative val="0"/>
          <c:dLbls>
            <c:dLbl>
              <c:idx val="0"/>
              <c:layout>
                <c:manualLayout>
                  <c:x val="-2.8623592305568957E-3"/>
                  <c:y val="0.13141732455681338"/>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bg2"/>
                        </a:solidFill>
                        <a:latin typeface="Proxima Nova"/>
                        <a:ea typeface="+mn-ea"/>
                        <a:cs typeface="+mn-cs"/>
                      </a:defRPr>
                    </a:pPr>
                    <a:r>
                      <a:rPr lang="en-US" sz="1800" b="1" dirty="0">
                        <a:solidFill>
                          <a:schemeClr val="bg2"/>
                        </a:solidFill>
                        <a:latin typeface="Proxima Nova"/>
                      </a:rPr>
                      <a:t>$</a:t>
                    </a:r>
                    <a:fld id="{16E626FC-E6A0-4E02-9399-104859E3BF37}" type="VALUE">
                      <a:rPr lang="en-US" sz="1800" b="1" smtClean="0">
                        <a:solidFill>
                          <a:schemeClr val="bg2"/>
                        </a:solidFill>
                        <a:latin typeface="Proxima Nova"/>
                      </a:rPr>
                      <a:pPr>
                        <a:defRPr sz="1800" b="1">
                          <a:solidFill>
                            <a:schemeClr val="bg2"/>
                          </a:solidFill>
                          <a:latin typeface="Proxima Nova"/>
                        </a:defRPr>
                      </a:pPr>
                      <a:t>[VALUE]</a:t>
                    </a:fld>
                    <a:r>
                      <a:rPr lang="en-US" sz="1800" b="1" dirty="0">
                        <a:solidFill>
                          <a:schemeClr val="bg2"/>
                        </a:solidFill>
                        <a:latin typeface="Proxima Nova"/>
                      </a:rPr>
                      <a:t> M</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2"/>
                      </a:solidFill>
                      <a:latin typeface="Proxima Nova"/>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783-4A29-BC8C-E9A1BB3CF40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CMETC</c:v>
                </c:pt>
              </c:strCache>
            </c:strRef>
          </c:cat>
          <c:val>
            <c:numRef>
              <c:f>Sheet1!$D$2</c:f>
              <c:numCache>
                <c:formatCode>General</c:formatCode>
                <c:ptCount val="1"/>
                <c:pt idx="0">
                  <c:v>333</c:v>
                </c:pt>
              </c:numCache>
            </c:numRef>
          </c:val>
          <c:extLst>
            <c:ext xmlns:c16="http://schemas.microsoft.com/office/drawing/2014/chart" uri="{C3380CC4-5D6E-409C-BE32-E72D297353CC}">
              <c16:uniqueId val="{00000003-1783-4A29-BC8C-E9A1BB3CF40F}"/>
            </c:ext>
          </c:extLst>
        </c:ser>
        <c:dLbls>
          <c:showLegendKey val="0"/>
          <c:showVal val="0"/>
          <c:showCatName val="0"/>
          <c:showSerName val="0"/>
          <c:showPercent val="0"/>
          <c:showBubbleSize val="0"/>
        </c:dLbls>
        <c:gapWidth val="86"/>
        <c:overlap val="-11"/>
        <c:axId val="1883148431"/>
        <c:axId val="1883051311"/>
      </c:barChart>
      <c:catAx>
        <c:axId val="1883148431"/>
        <c:scaling>
          <c:orientation val="minMax"/>
        </c:scaling>
        <c:delete val="1"/>
        <c:axPos val="b"/>
        <c:numFmt formatCode="General" sourceLinked="1"/>
        <c:majorTickMark val="none"/>
        <c:minorTickMark val="none"/>
        <c:tickLblPos val="nextTo"/>
        <c:crossAx val="1883051311"/>
        <c:crosses val="autoZero"/>
        <c:auto val="1"/>
        <c:lblAlgn val="ctr"/>
        <c:lblOffset val="100"/>
        <c:noMultiLvlLbl val="0"/>
      </c:catAx>
      <c:valAx>
        <c:axId val="188305131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831484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0.46032</cdr:x>
      <cdr:y>0.40446</cdr:y>
    </cdr:from>
    <cdr:to>
      <cdr:x>0.53968</cdr:x>
      <cdr:y>0.59554</cdr:y>
    </cdr:to>
    <cdr:sp macro="" textlink="">
      <cdr:nvSpPr>
        <cdr:cNvPr id="4" name="TextBox 3">
          <a:extLst xmlns:a="http://schemas.openxmlformats.org/drawingml/2006/main">
            <a:ext uri="{FF2B5EF4-FFF2-40B4-BE49-F238E27FC236}">
              <a16:creationId xmlns:a16="http://schemas.microsoft.com/office/drawing/2014/main" id="{243A0E12-B3B6-4D92-B280-566390F5FFD9}"/>
            </a:ext>
          </a:extLst>
        </cdr:cNvPr>
        <cdr:cNvSpPr txBox="1"/>
      </cdr:nvSpPr>
      <cdr:spPr>
        <a:xfrm xmlns:a="http://schemas.openxmlformats.org/drawingml/2006/main">
          <a:off x="5303519" y="1935589"/>
          <a:ext cx="9144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CA"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02C491-211A-D94D-8CEC-3E5E36A30C59}" type="datetimeFigureOut">
              <a:rPr lang="en-US" smtClean="0"/>
              <a:t>10/21/2024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99D6FC-9FDF-BB4E-8C59-F9C2A024D312}" type="slidenum">
              <a:rPr lang="en-US" smtClean="0"/>
              <a:t>‹#›</a:t>
            </a:fld>
            <a:endParaRPr lang="en-US"/>
          </a:p>
        </p:txBody>
      </p:sp>
    </p:spTree>
    <p:extLst>
      <p:ext uri="{BB962C8B-B14F-4D97-AF65-F5344CB8AC3E}">
        <p14:creationId xmlns:p14="http://schemas.microsoft.com/office/powerpoint/2010/main" val="3672698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E99D6FC-9FDF-BB4E-8C59-F9C2A024D312}" type="slidenum">
              <a:rPr lang="en-US" smtClean="0"/>
              <a:t>1</a:t>
            </a:fld>
            <a:endParaRPr lang="en-US"/>
          </a:p>
        </p:txBody>
      </p:sp>
    </p:spTree>
    <p:extLst>
      <p:ext uri="{BB962C8B-B14F-4D97-AF65-F5344CB8AC3E}">
        <p14:creationId xmlns:p14="http://schemas.microsoft.com/office/powerpoint/2010/main" val="2184250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FE99D6FC-9FDF-BB4E-8C59-F9C2A024D312}" type="slidenum">
              <a:rPr lang="en-US" smtClean="0"/>
              <a:t>12</a:t>
            </a:fld>
            <a:endParaRPr lang="en-US"/>
          </a:p>
        </p:txBody>
      </p:sp>
    </p:spTree>
    <p:extLst>
      <p:ext uri="{BB962C8B-B14F-4D97-AF65-F5344CB8AC3E}">
        <p14:creationId xmlns:p14="http://schemas.microsoft.com/office/powerpoint/2010/main" val="1155926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FE99D6FC-9FDF-BB4E-8C59-F9C2A024D312}" type="slidenum">
              <a:rPr lang="en-US" smtClean="0"/>
              <a:t>13</a:t>
            </a:fld>
            <a:endParaRPr lang="en-US"/>
          </a:p>
        </p:txBody>
      </p:sp>
    </p:spTree>
    <p:extLst>
      <p:ext uri="{BB962C8B-B14F-4D97-AF65-F5344CB8AC3E}">
        <p14:creationId xmlns:p14="http://schemas.microsoft.com/office/powerpoint/2010/main" val="1631634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FE99D6FC-9FDF-BB4E-8C59-F9C2A024D312}" type="slidenum">
              <a:rPr lang="en-US" smtClean="0"/>
              <a:t>14</a:t>
            </a:fld>
            <a:endParaRPr lang="en-US"/>
          </a:p>
        </p:txBody>
      </p:sp>
    </p:spTree>
    <p:extLst>
      <p:ext uri="{BB962C8B-B14F-4D97-AF65-F5344CB8AC3E}">
        <p14:creationId xmlns:p14="http://schemas.microsoft.com/office/powerpoint/2010/main" val="20308160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E99D6FC-9FDF-BB4E-8C59-F9C2A024D312}" type="slidenum">
              <a:rPr lang="en-US" smtClean="0"/>
              <a:t>15</a:t>
            </a:fld>
            <a:endParaRPr lang="en-US"/>
          </a:p>
        </p:txBody>
      </p:sp>
    </p:spTree>
    <p:extLst>
      <p:ext uri="{BB962C8B-B14F-4D97-AF65-F5344CB8AC3E}">
        <p14:creationId xmlns:p14="http://schemas.microsoft.com/office/powerpoint/2010/main" val="3782946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E99D6FC-9FDF-BB4E-8C59-F9C2A024D312}" type="slidenum">
              <a:rPr lang="en-US" smtClean="0"/>
              <a:t>4</a:t>
            </a:fld>
            <a:endParaRPr lang="en-US"/>
          </a:p>
        </p:txBody>
      </p:sp>
    </p:spTree>
    <p:extLst>
      <p:ext uri="{BB962C8B-B14F-4D97-AF65-F5344CB8AC3E}">
        <p14:creationId xmlns:p14="http://schemas.microsoft.com/office/powerpoint/2010/main" val="1663979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E99D6FC-9FDF-BB4E-8C59-F9C2A024D312}" type="slidenum">
              <a:rPr lang="en-US" smtClean="0"/>
              <a:t>5</a:t>
            </a:fld>
            <a:endParaRPr lang="en-US"/>
          </a:p>
        </p:txBody>
      </p:sp>
    </p:spTree>
    <p:extLst>
      <p:ext uri="{BB962C8B-B14F-4D97-AF65-F5344CB8AC3E}">
        <p14:creationId xmlns:p14="http://schemas.microsoft.com/office/powerpoint/2010/main" val="1311993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E99D6FC-9FDF-BB4E-8C59-F9C2A024D312}" type="slidenum">
              <a:rPr lang="en-US" smtClean="0"/>
              <a:t>6</a:t>
            </a:fld>
            <a:endParaRPr lang="en-US"/>
          </a:p>
        </p:txBody>
      </p:sp>
    </p:spTree>
    <p:extLst>
      <p:ext uri="{BB962C8B-B14F-4D97-AF65-F5344CB8AC3E}">
        <p14:creationId xmlns:p14="http://schemas.microsoft.com/office/powerpoint/2010/main" val="128221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E99D6FC-9FDF-BB4E-8C59-F9C2A024D312}" type="slidenum">
              <a:rPr lang="en-US" smtClean="0"/>
              <a:t>7</a:t>
            </a:fld>
            <a:endParaRPr lang="en-US"/>
          </a:p>
        </p:txBody>
      </p:sp>
    </p:spTree>
    <p:extLst>
      <p:ext uri="{BB962C8B-B14F-4D97-AF65-F5344CB8AC3E}">
        <p14:creationId xmlns:p14="http://schemas.microsoft.com/office/powerpoint/2010/main" val="1003636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E99D6FC-9FDF-BB4E-8C59-F9C2A024D312}" type="slidenum">
              <a:rPr lang="en-US" smtClean="0"/>
              <a:t>8</a:t>
            </a:fld>
            <a:endParaRPr lang="en-US"/>
          </a:p>
        </p:txBody>
      </p:sp>
    </p:spTree>
    <p:extLst>
      <p:ext uri="{BB962C8B-B14F-4D97-AF65-F5344CB8AC3E}">
        <p14:creationId xmlns:p14="http://schemas.microsoft.com/office/powerpoint/2010/main" val="2800271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E99D6FC-9FDF-BB4E-8C59-F9C2A024D312}" type="slidenum">
              <a:rPr lang="en-US" smtClean="0"/>
              <a:t>9</a:t>
            </a:fld>
            <a:endParaRPr lang="en-US"/>
          </a:p>
        </p:txBody>
      </p:sp>
    </p:spTree>
    <p:extLst>
      <p:ext uri="{BB962C8B-B14F-4D97-AF65-F5344CB8AC3E}">
        <p14:creationId xmlns:p14="http://schemas.microsoft.com/office/powerpoint/2010/main" val="1768074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E99D6FC-9FDF-BB4E-8C59-F9C2A024D312}" type="slidenum">
              <a:rPr lang="en-US" smtClean="0"/>
              <a:t>10</a:t>
            </a:fld>
            <a:endParaRPr lang="en-US"/>
          </a:p>
        </p:txBody>
      </p:sp>
    </p:spTree>
    <p:extLst>
      <p:ext uri="{BB962C8B-B14F-4D97-AF65-F5344CB8AC3E}">
        <p14:creationId xmlns:p14="http://schemas.microsoft.com/office/powerpoint/2010/main" val="718066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E99D6FC-9FDF-BB4E-8C59-F9C2A024D312}" type="slidenum">
              <a:rPr lang="en-US" smtClean="0"/>
              <a:t>11</a:t>
            </a:fld>
            <a:endParaRPr lang="en-US"/>
          </a:p>
        </p:txBody>
      </p:sp>
    </p:spTree>
    <p:extLst>
      <p:ext uri="{BB962C8B-B14F-4D97-AF65-F5344CB8AC3E}">
        <p14:creationId xmlns:p14="http://schemas.microsoft.com/office/powerpoint/2010/main" val="21867686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4.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10.sv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4.sv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3.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4.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4.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4.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4.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4.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4.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20.svg"/><Relationship Id="rId2" Type="http://schemas.openxmlformats.org/officeDocument/2006/relationships/image" Target="../media/image23.png"/><Relationship Id="rId1" Type="http://schemas.openxmlformats.org/officeDocument/2006/relationships/slideMaster" Target="../slideMasters/slideMaster4.xml"/><Relationship Id="rId6" Type="http://schemas.openxmlformats.org/officeDocument/2006/relationships/image" Target="../media/image19.png"/><Relationship Id="rId5" Type="http://schemas.openxmlformats.org/officeDocument/2006/relationships/image" Target="../media/image22.svg"/><Relationship Id="rId4" Type="http://schemas.openxmlformats.org/officeDocument/2006/relationships/image" Target="../media/image21.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4.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4.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5.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5.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5.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5.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5.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5.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5.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20.svg"/><Relationship Id="rId2" Type="http://schemas.openxmlformats.org/officeDocument/2006/relationships/image" Target="../media/image23.png"/><Relationship Id="rId1" Type="http://schemas.openxmlformats.org/officeDocument/2006/relationships/slideMaster" Target="../slideMasters/slideMaster5.xml"/><Relationship Id="rId6" Type="http://schemas.openxmlformats.org/officeDocument/2006/relationships/image" Target="../media/image19.png"/><Relationship Id="rId5" Type="http://schemas.openxmlformats.org/officeDocument/2006/relationships/image" Target="../media/image22.svg"/><Relationship Id="rId4" Type="http://schemas.openxmlformats.org/officeDocument/2006/relationships/image" Target="../media/image21.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5.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5.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p:spTree>
      <p:nvGrpSpPr>
        <p:cNvPr id="1" name=""/>
        <p:cNvGrpSpPr/>
        <p:nvPr/>
      </p:nvGrpSpPr>
      <p:grpSpPr>
        <a:xfrm>
          <a:off x="0" y="0"/>
          <a:ext cx="0" cy="0"/>
          <a:chOff x="0" y="0"/>
          <a:chExt cx="0" cy="0"/>
        </a:xfrm>
      </p:grpSpPr>
      <p:pic>
        <p:nvPicPr>
          <p:cNvPr id="26" name="Graphic 25">
            <a:extLst>
              <a:ext uri="{FF2B5EF4-FFF2-40B4-BE49-F238E27FC236}">
                <a16:creationId xmlns:a16="http://schemas.microsoft.com/office/drawing/2014/main" id="{F01CD12F-D784-37D1-6BE6-9BFFD4A97ED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3000" y="0"/>
            <a:ext cx="3429000" cy="6858000"/>
          </a:xfrm>
          <a:prstGeom prst="rect">
            <a:avLst/>
          </a:prstGeom>
        </p:spPr>
      </p:pic>
      <p:sp>
        <p:nvSpPr>
          <p:cNvPr id="4" name="Date Placeholder 3">
            <a:extLst>
              <a:ext uri="{FF2B5EF4-FFF2-40B4-BE49-F238E27FC236}">
                <a16:creationId xmlns:a16="http://schemas.microsoft.com/office/drawing/2014/main" id="{E9628418-7FCB-FAC7-519B-EE821AE07E2A}"/>
              </a:ext>
            </a:extLst>
          </p:cNvPr>
          <p:cNvSpPr>
            <a:spLocks noGrp="1"/>
          </p:cNvSpPr>
          <p:nvPr>
            <p:ph type="dt" sz="half" idx="10"/>
          </p:nvPr>
        </p:nvSpPr>
        <p:spPr>
          <a:xfrm>
            <a:off x="695328" y="5949000"/>
            <a:ext cx="2160585" cy="360000"/>
          </a:xfrm>
        </p:spPr>
        <p:txBody>
          <a:bodyPr anchor="b" anchorCtr="0"/>
          <a:lstStyle/>
          <a:p>
            <a:r>
              <a:rPr lang="en-US" dirty="0"/>
              <a:t>2024-03-01</a:t>
            </a:r>
          </a:p>
        </p:txBody>
      </p:sp>
      <p:cxnSp>
        <p:nvCxnSpPr>
          <p:cNvPr id="23" name="Straight Connector 22">
            <a:extLst>
              <a:ext uri="{FF2B5EF4-FFF2-40B4-BE49-F238E27FC236}">
                <a16:creationId xmlns:a16="http://schemas.microsoft.com/office/drawing/2014/main" id="{459D7961-C77F-D94D-461E-4B3DE79610E7}"/>
              </a:ext>
            </a:extLst>
          </p:cNvPr>
          <p:cNvCxnSpPr>
            <a:cxnSpLocks/>
          </p:cNvCxnSpPr>
          <p:nvPr userDrawn="1"/>
        </p:nvCxnSpPr>
        <p:spPr>
          <a:xfrm>
            <a:off x="695325" y="3420000"/>
            <a:ext cx="6478270" cy="0"/>
          </a:xfrm>
          <a:prstGeom prst="line">
            <a:avLst/>
          </a:prstGeom>
          <a:ln>
            <a:solidFill>
              <a:srgbClr val="2B2B2B">
                <a:alpha val="20392"/>
              </a:srgbClr>
            </a:solidFill>
          </a:ln>
        </p:spPr>
        <p:style>
          <a:lnRef idx="1">
            <a:schemeClr val="dk1"/>
          </a:lnRef>
          <a:fillRef idx="0">
            <a:schemeClr val="dk1"/>
          </a:fillRef>
          <a:effectRef idx="0">
            <a:schemeClr val="dk1"/>
          </a:effectRef>
          <a:fontRef idx="minor">
            <a:schemeClr val="tx1"/>
          </a:fontRef>
        </p:style>
      </p:cxnSp>
      <p:pic>
        <p:nvPicPr>
          <p:cNvPr id="24" name="Graphic 23">
            <a:extLst>
              <a:ext uri="{FF2B5EF4-FFF2-40B4-BE49-F238E27FC236}">
                <a16:creationId xmlns:a16="http://schemas.microsoft.com/office/drawing/2014/main" id="{A8136AF9-3051-8936-EAB2-2719DB3AA7F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5325" y="1988820"/>
            <a:ext cx="4680585" cy="929617"/>
          </a:xfrm>
          <a:prstGeom prst="rect">
            <a:avLst/>
          </a:prstGeom>
        </p:spPr>
      </p:pic>
      <p:sp>
        <p:nvSpPr>
          <p:cNvPr id="25" name="Title 24">
            <a:extLst>
              <a:ext uri="{FF2B5EF4-FFF2-40B4-BE49-F238E27FC236}">
                <a16:creationId xmlns:a16="http://schemas.microsoft.com/office/drawing/2014/main" id="{F39446DF-D10D-2AAA-7EAB-024464192E36}"/>
              </a:ext>
            </a:extLst>
          </p:cNvPr>
          <p:cNvSpPr>
            <a:spLocks noGrp="1"/>
          </p:cNvSpPr>
          <p:nvPr>
            <p:ph type="title" hasCustomPrompt="1"/>
          </p:nvPr>
        </p:nvSpPr>
        <p:spPr>
          <a:xfrm>
            <a:off x="695324" y="3608865"/>
            <a:ext cx="10801351" cy="1080135"/>
          </a:xfrm>
        </p:spPr>
        <p:txBody>
          <a:bodyPr>
            <a:normAutofit/>
          </a:bodyPr>
          <a:lstStyle>
            <a:lvl1pPr>
              <a:defRPr sz="3600"/>
            </a:lvl1pPr>
          </a:lstStyle>
          <a:p>
            <a:r>
              <a:rPr lang="en-US" dirty="0"/>
              <a:t>Where finance meets philanthropy</a:t>
            </a:r>
          </a:p>
        </p:txBody>
      </p:sp>
      <p:sp>
        <p:nvSpPr>
          <p:cNvPr id="28" name="Text Placeholder 10">
            <a:extLst>
              <a:ext uri="{FF2B5EF4-FFF2-40B4-BE49-F238E27FC236}">
                <a16:creationId xmlns:a16="http://schemas.microsoft.com/office/drawing/2014/main" id="{29C440E0-6312-C0F5-D648-A492FC0FA8D7}"/>
              </a:ext>
            </a:extLst>
          </p:cNvPr>
          <p:cNvSpPr>
            <a:spLocks noGrp="1" noChangeAspect="1"/>
          </p:cNvSpPr>
          <p:nvPr>
            <p:ph type="body" sz="quarter" idx="13" hasCustomPrompt="1"/>
          </p:nvPr>
        </p:nvSpPr>
        <p:spPr>
          <a:xfrm>
            <a:off x="2855912"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Red Cloud Pre-PDAC</a:t>
            </a:r>
          </a:p>
        </p:txBody>
      </p:sp>
      <p:sp>
        <p:nvSpPr>
          <p:cNvPr id="29" name="Text Placeholder 10">
            <a:extLst>
              <a:ext uri="{FF2B5EF4-FFF2-40B4-BE49-F238E27FC236}">
                <a16:creationId xmlns:a16="http://schemas.microsoft.com/office/drawing/2014/main" id="{7233B23A-3B5E-E1C3-0D4B-A18A344A638F}"/>
              </a:ext>
            </a:extLst>
          </p:cNvPr>
          <p:cNvSpPr>
            <a:spLocks noGrp="1" noChangeAspect="1"/>
          </p:cNvSpPr>
          <p:nvPr>
            <p:ph type="body" sz="quarter" idx="14" hasCustomPrompt="1"/>
          </p:nvPr>
        </p:nvSpPr>
        <p:spPr>
          <a:xfrm>
            <a:off x="5014912" y="5949000"/>
            <a:ext cx="2521268"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Ron Bernbaum &amp; Kendra Johnston</a:t>
            </a:r>
          </a:p>
        </p:txBody>
      </p:sp>
      <p:sp>
        <p:nvSpPr>
          <p:cNvPr id="30" name="Text Placeholder 10">
            <a:extLst>
              <a:ext uri="{FF2B5EF4-FFF2-40B4-BE49-F238E27FC236}">
                <a16:creationId xmlns:a16="http://schemas.microsoft.com/office/drawing/2014/main" id="{3C14322E-BDFF-120F-AB5B-A420ECB97518}"/>
              </a:ext>
            </a:extLst>
          </p:cNvPr>
          <p:cNvSpPr>
            <a:spLocks noGrp="1" noChangeAspect="1"/>
          </p:cNvSpPr>
          <p:nvPr>
            <p:ph type="body" sz="quarter" idx="15" hasCustomPrompt="1"/>
          </p:nvPr>
        </p:nvSpPr>
        <p:spPr>
          <a:xfrm>
            <a:off x="7536180" y="5938071"/>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PearTree Canada</a:t>
            </a:r>
          </a:p>
        </p:txBody>
      </p:sp>
    </p:spTree>
    <p:extLst>
      <p:ext uri="{BB962C8B-B14F-4D97-AF65-F5344CB8AC3E}">
        <p14:creationId xmlns:p14="http://schemas.microsoft.com/office/powerpoint/2010/main" val="2581020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 Swirls">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F26A97DF-4985-09D5-BF92-557B54537DB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3000" y="0"/>
            <a:ext cx="3429000" cy="6858000"/>
          </a:xfrm>
          <a:prstGeom prst="rect">
            <a:avLst/>
          </a:prstGeom>
        </p:spPr>
      </p:pic>
      <p:sp>
        <p:nvSpPr>
          <p:cNvPr id="4" name="Date Placeholder 3">
            <a:extLst>
              <a:ext uri="{FF2B5EF4-FFF2-40B4-BE49-F238E27FC236}">
                <a16:creationId xmlns:a16="http://schemas.microsoft.com/office/drawing/2014/main" id="{E82A018F-B4A3-E9D2-4A8A-B6ABEF141900}"/>
              </a:ext>
            </a:extLst>
          </p:cNvPr>
          <p:cNvSpPr>
            <a:spLocks noGrp="1"/>
          </p:cNvSpPr>
          <p:nvPr>
            <p:ph type="dt" sz="half" idx="10"/>
          </p:nvPr>
        </p:nvSpPr>
        <p:spPr/>
        <p:txBody>
          <a:bodyPr/>
          <a:lstStyle/>
          <a:p>
            <a:r>
              <a:rPr lang="en-US"/>
              <a:t>2023-04-20</a:t>
            </a:r>
          </a:p>
        </p:txBody>
      </p:sp>
      <p:sp>
        <p:nvSpPr>
          <p:cNvPr id="6" name="Slide Number Placeholder 5">
            <a:extLst>
              <a:ext uri="{FF2B5EF4-FFF2-40B4-BE49-F238E27FC236}">
                <a16:creationId xmlns:a16="http://schemas.microsoft.com/office/drawing/2014/main" id="{73C57EBD-2803-33D6-FB8C-CA75D7BA1BFF}"/>
              </a:ext>
            </a:extLst>
          </p:cNvPr>
          <p:cNvSpPr>
            <a:spLocks noGrp="1"/>
          </p:cNvSpPr>
          <p:nvPr>
            <p:ph type="sldNum" sz="quarter" idx="12"/>
          </p:nvPr>
        </p:nvSpPr>
        <p:spPr/>
        <p:txBody>
          <a:bodyPr/>
          <a:lstStyle/>
          <a:p>
            <a:fld id="{BBA18796-BEA1-1D47-8E46-098ADA41C1D2}" type="slidenum">
              <a:rPr lang="en-US" smtClean="0"/>
              <a:t>‹#›</a:t>
            </a:fld>
            <a:endParaRPr lang="en-US"/>
          </a:p>
        </p:txBody>
      </p:sp>
      <p:cxnSp>
        <p:nvCxnSpPr>
          <p:cNvPr id="14" name="Straight Connector 13">
            <a:extLst>
              <a:ext uri="{FF2B5EF4-FFF2-40B4-BE49-F238E27FC236}">
                <a16:creationId xmlns:a16="http://schemas.microsoft.com/office/drawing/2014/main" id="{A761C15A-5FE6-D78A-3045-AE3A7FE34AA9}"/>
              </a:ext>
            </a:extLst>
          </p:cNvPr>
          <p:cNvCxnSpPr>
            <a:cxnSpLocks/>
          </p:cNvCxnSpPr>
          <p:nvPr userDrawn="1"/>
        </p:nvCxnSpPr>
        <p:spPr>
          <a:xfrm>
            <a:off x="695325" y="1080000"/>
            <a:ext cx="10801350" cy="0"/>
          </a:xfrm>
          <a:prstGeom prst="line">
            <a:avLst/>
          </a:prstGeom>
          <a:ln>
            <a:solidFill>
              <a:srgbClr val="2B2B2B">
                <a:alpha val="20000"/>
              </a:srgbClr>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EF85D100-BF1F-AD63-FFB3-B988BEFF3841}"/>
              </a:ext>
            </a:extLst>
          </p:cNvPr>
          <p:cNvCxnSpPr>
            <a:cxnSpLocks/>
          </p:cNvCxnSpPr>
          <p:nvPr userDrawn="1"/>
        </p:nvCxnSpPr>
        <p:spPr>
          <a:xfrm>
            <a:off x="695324" y="1449000"/>
            <a:ext cx="10801350" cy="0"/>
          </a:xfrm>
          <a:prstGeom prst="line">
            <a:avLst/>
          </a:prstGeom>
          <a:ln>
            <a:solidFill>
              <a:srgbClr val="2B2B2B">
                <a:alpha val="20392"/>
              </a:srgbClr>
            </a:solidFill>
          </a:ln>
        </p:spPr>
        <p:style>
          <a:lnRef idx="1">
            <a:schemeClr val="dk1"/>
          </a:lnRef>
          <a:fillRef idx="0">
            <a:schemeClr val="dk1"/>
          </a:fillRef>
          <a:effectRef idx="0">
            <a:schemeClr val="dk1"/>
          </a:effectRef>
          <a:fontRef idx="minor">
            <a:schemeClr val="tx1"/>
          </a:fontRef>
        </p:style>
      </p:cxnSp>
      <p:pic>
        <p:nvPicPr>
          <p:cNvPr id="16" name="Graphic 15">
            <a:extLst>
              <a:ext uri="{FF2B5EF4-FFF2-40B4-BE49-F238E27FC236}">
                <a16:creationId xmlns:a16="http://schemas.microsoft.com/office/drawing/2014/main" id="{85CF602D-0397-18DC-8FF7-F1B80967FCC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5325" y="1179000"/>
            <a:ext cx="177800" cy="165100"/>
          </a:xfrm>
          <a:prstGeom prst="rect">
            <a:avLst/>
          </a:prstGeom>
        </p:spPr>
      </p:pic>
      <p:cxnSp>
        <p:nvCxnSpPr>
          <p:cNvPr id="17" name="Straight Connector 16">
            <a:extLst>
              <a:ext uri="{FF2B5EF4-FFF2-40B4-BE49-F238E27FC236}">
                <a16:creationId xmlns:a16="http://schemas.microsoft.com/office/drawing/2014/main" id="{2750003D-38A8-1F90-7823-CD6F666E38C7}"/>
              </a:ext>
            </a:extLst>
          </p:cNvPr>
          <p:cNvCxnSpPr>
            <a:cxnSpLocks/>
          </p:cNvCxnSpPr>
          <p:nvPr userDrawn="1"/>
        </p:nvCxnSpPr>
        <p:spPr>
          <a:xfrm>
            <a:off x="695324" y="5949315"/>
            <a:ext cx="10801350" cy="0"/>
          </a:xfrm>
          <a:prstGeom prst="line">
            <a:avLst/>
          </a:prstGeom>
          <a:ln>
            <a:solidFill>
              <a:srgbClr val="2B2B2B">
                <a:alpha val="20392"/>
              </a:srgbClr>
            </a:solidFill>
          </a:ln>
        </p:spPr>
        <p:style>
          <a:lnRef idx="1">
            <a:schemeClr val="dk1"/>
          </a:lnRef>
          <a:fillRef idx="0">
            <a:schemeClr val="dk1"/>
          </a:fillRef>
          <a:effectRef idx="0">
            <a:schemeClr val="dk1"/>
          </a:effectRef>
          <a:fontRef idx="minor">
            <a:schemeClr val="tx1"/>
          </a:fontRef>
        </p:style>
      </p:cxnSp>
      <p:pic>
        <p:nvPicPr>
          <p:cNvPr id="18" name="Graphic 17">
            <a:extLst>
              <a:ext uri="{FF2B5EF4-FFF2-40B4-BE49-F238E27FC236}">
                <a16:creationId xmlns:a16="http://schemas.microsoft.com/office/drawing/2014/main" id="{1EEB0576-259A-9276-D3C8-C73F6DC2BD5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95325" y="549275"/>
            <a:ext cx="1800225" cy="357545"/>
          </a:xfrm>
          <a:prstGeom prst="rect">
            <a:avLst/>
          </a:prstGeom>
        </p:spPr>
      </p:pic>
      <p:sp>
        <p:nvSpPr>
          <p:cNvPr id="21" name="Text Placeholder 10">
            <a:extLst>
              <a:ext uri="{FF2B5EF4-FFF2-40B4-BE49-F238E27FC236}">
                <a16:creationId xmlns:a16="http://schemas.microsoft.com/office/drawing/2014/main" id="{0278D4ED-FF14-B836-4B1F-8A69130B443A}"/>
              </a:ext>
            </a:extLst>
          </p:cNvPr>
          <p:cNvSpPr>
            <a:spLocks noGrp="1" noChangeAspect="1"/>
          </p:cNvSpPr>
          <p:nvPr>
            <p:ph type="body" sz="quarter" idx="13" hasCustomPrompt="1"/>
          </p:nvPr>
        </p:nvSpPr>
        <p:spPr>
          <a:xfrm>
            <a:off x="2855912"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ORGANIZATION</a:t>
            </a:r>
          </a:p>
        </p:txBody>
      </p:sp>
      <p:sp>
        <p:nvSpPr>
          <p:cNvPr id="22" name="Text Placeholder 10">
            <a:extLst>
              <a:ext uri="{FF2B5EF4-FFF2-40B4-BE49-F238E27FC236}">
                <a16:creationId xmlns:a16="http://schemas.microsoft.com/office/drawing/2014/main" id="{8DAE35E1-6622-1389-0972-D1F19147BDB0}"/>
              </a:ext>
            </a:extLst>
          </p:cNvPr>
          <p:cNvSpPr>
            <a:spLocks noGrp="1" noChangeAspect="1"/>
          </p:cNvSpPr>
          <p:nvPr>
            <p:ph type="body" sz="quarter" idx="14" hasCustomPrompt="1"/>
          </p:nvPr>
        </p:nvSpPr>
        <p:spPr>
          <a:xfrm>
            <a:off x="5014912"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PERSON</a:t>
            </a:r>
          </a:p>
        </p:txBody>
      </p:sp>
      <p:sp>
        <p:nvSpPr>
          <p:cNvPr id="23" name="Text Placeholder 10">
            <a:extLst>
              <a:ext uri="{FF2B5EF4-FFF2-40B4-BE49-F238E27FC236}">
                <a16:creationId xmlns:a16="http://schemas.microsoft.com/office/drawing/2014/main" id="{24FD9094-C95C-B175-98C3-1D112E7F696A}"/>
              </a:ext>
            </a:extLst>
          </p:cNvPr>
          <p:cNvSpPr>
            <a:spLocks noGrp="1" noChangeAspect="1"/>
          </p:cNvSpPr>
          <p:nvPr>
            <p:ph type="body" sz="quarter" idx="15" hasCustomPrompt="1"/>
          </p:nvPr>
        </p:nvSpPr>
        <p:spPr>
          <a:xfrm>
            <a:off x="7173594"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COMPANY NAME</a:t>
            </a:r>
          </a:p>
        </p:txBody>
      </p:sp>
      <p:sp>
        <p:nvSpPr>
          <p:cNvPr id="24" name="Text Placeholder 17">
            <a:extLst>
              <a:ext uri="{FF2B5EF4-FFF2-40B4-BE49-F238E27FC236}">
                <a16:creationId xmlns:a16="http://schemas.microsoft.com/office/drawing/2014/main" id="{CFBB4E23-3628-EB7C-9C34-A3D5A9E0225B}"/>
              </a:ext>
            </a:extLst>
          </p:cNvPr>
          <p:cNvSpPr>
            <a:spLocks noGrp="1"/>
          </p:cNvSpPr>
          <p:nvPr>
            <p:ph type="body" sz="quarter" idx="16" hasCustomPrompt="1"/>
          </p:nvPr>
        </p:nvSpPr>
        <p:spPr>
          <a:xfrm>
            <a:off x="972000" y="1080000"/>
            <a:ext cx="4050000" cy="378000"/>
          </a:xfrm>
        </p:spPr>
        <p:txBody>
          <a:bodyPr lIns="0" tIns="18000" rIns="0" bIns="0" anchor="ctr" anchorCtr="0">
            <a:noAutofit/>
          </a:bodyPr>
          <a:lstStyle>
            <a:lvl1pPr marL="0" indent="0">
              <a:buNone/>
              <a:defRPr sz="1000" b="0" i="0" kern="1000" spc="50" baseline="0">
                <a:latin typeface="Commissioner Loud" pitchFamily="2" charset="0"/>
              </a:defRPr>
            </a:lvl1pPr>
          </a:lstStyle>
          <a:p>
            <a:pPr lvl="0"/>
            <a:r>
              <a:rPr lang="en-US" dirty="0"/>
              <a:t>SLIDE HEADER</a:t>
            </a:r>
          </a:p>
        </p:txBody>
      </p:sp>
    </p:spTree>
    <p:extLst>
      <p:ext uri="{BB962C8B-B14F-4D97-AF65-F5344CB8AC3E}">
        <p14:creationId xmlns:p14="http://schemas.microsoft.com/office/powerpoint/2010/main" val="252690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8E845A3-6565-DDEE-75B2-946764A78153}"/>
              </a:ext>
            </a:extLst>
          </p:cNvPr>
          <p:cNvSpPr>
            <a:spLocks noGrp="1"/>
          </p:cNvSpPr>
          <p:nvPr>
            <p:ph type="body" sz="quarter" idx="22" hasCustomPrompt="1"/>
          </p:nvPr>
        </p:nvSpPr>
        <p:spPr>
          <a:xfrm>
            <a:off x="3007200" y="3429000"/>
            <a:ext cx="2880000" cy="478800"/>
          </a:xfrm>
        </p:spPr>
        <p:txBody>
          <a:bodyPr>
            <a:noAutofit/>
          </a:bodyPr>
          <a:lstStyle>
            <a:lvl1pPr marL="0" indent="0">
              <a:buNone/>
              <a:defRPr sz="1400" baseline="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800" b="0" i="0" dirty="0">
                <a:effectLst/>
                <a:latin typeface="Commissioner Loud" pitchFamily="2" charset="0"/>
              </a:rPr>
              <a:t>Dealing Representative &amp; Business Development</a:t>
            </a:r>
            <a:endParaRPr lang="en-US" sz="2800" b="0" i="0" dirty="0">
              <a:latin typeface="Commissioner Loud" pitchFamily="2" charset="0"/>
            </a:endParaRPr>
          </a:p>
        </p:txBody>
      </p:sp>
      <p:sp>
        <p:nvSpPr>
          <p:cNvPr id="3" name="Text Placeholder 2">
            <a:extLst>
              <a:ext uri="{FF2B5EF4-FFF2-40B4-BE49-F238E27FC236}">
                <a16:creationId xmlns:a16="http://schemas.microsoft.com/office/drawing/2014/main" id="{E3202780-A4F8-93DA-7BB9-57859CB0D90B}"/>
              </a:ext>
            </a:extLst>
          </p:cNvPr>
          <p:cNvSpPr>
            <a:spLocks noGrp="1"/>
          </p:cNvSpPr>
          <p:nvPr>
            <p:ph type="body" sz="quarter" idx="21" hasCustomPrompt="1"/>
          </p:nvPr>
        </p:nvSpPr>
        <p:spPr>
          <a:xfrm>
            <a:off x="3037926" y="2613346"/>
            <a:ext cx="2880000" cy="668618"/>
          </a:xfrm>
        </p:spPr>
        <p:txBody>
          <a:bodyPr anchor="b" anchorCtr="0">
            <a:noAutofit/>
          </a:bodyPr>
          <a:lstStyle>
            <a:lvl1pPr marL="0" indent="0">
              <a:buNone/>
              <a:defRPr sz="3200" baseline="0"/>
            </a:lvl1pPr>
          </a:lstStyle>
          <a:p>
            <a:pPr>
              <a:lnSpc>
                <a:spcPts val="4460"/>
              </a:lnSpc>
            </a:pPr>
            <a:r>
              <a:rPr lang="en-US" sz="2800" b="0" i="0" dirty="0">
                <a:latin typeface="Minion Pro Disp" panose="02040503060306020203" pitchFamily="18" charset="0"/>
              </a:rPr>
              <a:t>Robin </a:t>
            </a:r>
            <a:r>
              <a:rPr lang="en-US" sz="2800" b="0" i="0" dirty="0" err="1">
                <a:latin typeface="Minion Pro Disp" panose="02040503060306020203" pitchFamily="18" charset="0"/>
              </a:rPr>
              <a:t>Turak</a:t>
            </a:r>
            <a:endParaRPr lang="en-US" sz="2800" b="0" i="0" dirty="0">
              <a:latin typeface="Minion Pro Disp" panose="02040503060306020203" pitchFamily="18" charset="0"/>
            </a:endParaRPr>
          </a:p>
        </p:txBody>
      </p:sp>
      <p:sp>
        <p:nvSpPr>
          <p:cNvPr id="4" name="Date Placeholder 3">
            <a:extLst>
              <a:ext uri="{FF2B5EF4-FFF2-40B4-BE49-F238E27FC236}">
                <a16:creationId xmlns:a16="http://schemas.microsoft.com/office/drawing/2014/main" id="{E82A018F-B4A3-E9D2-4A8A-B6ABEF141900}"/>
              </a:ext>
            </a:extLst>
          </p:cNvPr>
          <p:cNvSpPr>
            <a:spLocks noGrp="1"/>
          </p:cNvSpPr>
          <p:nvPr>
            <p:ph type="dt" sz="half" idx="10"/>
          </p:nvPr>
        </p:nvSpPr>
        <p:spPr/>
        <p:txBody>
          <a:bodyPr/>
          <a:lstStyle/>
          <a:p>
            <a:r>
              <a:rPr lang="en-US"/>
              <a:t>2023-04-20</a:t>
            </a:r>
          </a:p>
        </p:txBody>
      </p:sp>
      <p:sp>
        <p:nvSpPr>
          <p:cNvPr id="6" name="Slide Number Placeholder 5">
            <a:extLst>
              <a:ext uri="{FF2B5EF4-FFF2-40B4-BE49-F238E27FC236}">
                <a16:creationId xmlns:a16="http://schemas.microsoft.com/office/drawing/2014/main" id="{73C57EBD-2803-33D6-FB8C-CA75D7BA1BFF}"/>
              </a:ext>
            </a:extLst>
          </p:cNvPr>
          <p:cNvSpPr>
            <a:spLocks noGrp="1"/>
          </p:cNvSpPr>
          <p:nvPr>
            <p:ph type="sldNum" sz="quarter" idx="12"/>
          </p:nvPr>
        </p:nvSpPr>
        <p:spPr/>
        <p:txBody>
          <a:bodyPr/>
          <a:lstStyle/>
          <a:p>
            <a:fld id="{BBA18796-BEA1-1D47-8E46-098ADA41C1D2}" type="slidenum">
              <a:rPr lang="en-US" smtClean="0"/>
              <a:t>‹#›</a:t>
            </a:fld>
            <a:endParaRPr lang="en-US"/>
          </a:p>
        </p:txBody>
      </p:sp>
      <p:cxnSp>
        <p:nvCxnSpPr>
          <p:cNvPr id="14" name="Straight Connector 13">
            <a:extLst>
              <a:ext uri="{FF2B5EF4-FFF2-40B4-BE49-F238E27FC236}">
                <a16:creationId xmlns:a16="http://schemas.microsoft.com/office/drawing/2014/main" id="{A761C15A-5FE6-D78A-3045-AE3A7FE34AA9}"/>
              </a:ext>
            </a:extLst>
          </p:cNvPr>
          <p:cNvCxnSpPr>
            <a:cxnSpLocks/>
          </p:cNvCxnSpPr>
          <p:nvPr userDrawn="1"/>
        </p:nvCxnSpPr>
        <p:spPr>
          <a:xfrm>
            <a:off x="695325" y="1080000"/>
            <a:ext cx="10801350" cy="0"/>
          </a:xfrm>
          <a:prstGeom prst="line">
            <a:avLst/>
          </a:prstGeom>
          <a:ln>
            <a:solidFill>
              <a:srgbClr val="2B2B2B">
                <a:alpha val="20000"/>
              </a:srgbClr>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EF85D100-BF1F-AD63-FFB3-B988BEFF3841}"/>
              </a:ext>
            </a:extLst>
          </p:cNvPr>
          <p:cNvCxnSpPr>
            <a:cxnSpLocks/>
          </p:cNvCxnSpPr>
          <p:nvPr userDrawn="1"/>
        </p:nvCxnSpPr>
        <p:spPr>
          <a:xfrm>
            <a:off x="695324" y="1449000"/>
            <a:ext cx="10801350" cy="0"/>
          </a:xfrm>
          <a:prstGeom prst="line">
            <a:avLst/>
          </a:prstGeom>
          <a:ln>
            <a:solidFill>
              <a:srgbClr val="2B2B2B">
                <a:alpha val="20392"/>
              </a:srgbClr>
            </a:solidFill>
          </a:ln>
        </p:spPr>
        <p:style>
          <a:lnRef idx="1">
            <a:schemeClr val="dk1"/>
          </a:lnRef>
          <a:fillRef idx="0">
            <a:schemeClr val="dk1"/>
          </a:fillRef>
          <a:effectRef idx="0">
            <a:schemeClr val="dk1"/>
          </a:effectRef>
          <a:fontRef idx="minor">
            <a:schemeClr val="tx1"/>
          </a:fontRef>
        </p:style>
      </p:cxnSp>
      <p:pic>
        <p:nvPicPr>
          <p:cNvPr id="16" name="Graphic 15">
            <a:extLst>
              <a:ext uri="{FF2B5EF4-FFF2-40B4-BE49-F238E27FC236}">
                <a16:creationId xmlns:a16="http://schemas.microsoft.com/office/drawing/2014/main" id="{85CF602D-0397-18DC-8FF7-F1B80967FC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5325" y="1179000"/>
            <a:ext cx="177800" cy="165100"/>
          </a:xfrm>
          <a:prstGeom prst="rect">
            <a:avLst/>
          </a:prstGeom>
        </p:spPr>
      </p:pic>
      <p:cxnSp>
        <p:nvCxnSpPr>
          <p:cNvPr id="17" name="Straight Connector 16">
            <a:extLst>
              <a:ext uri="{FF2B5EF4-FFF2-40B4-BE49-F238E27FC236}">
                <a16:creationId xmlns:a16="http://schemas.microsoft.com/office/drawing/2014/main" id="{2750003D-38A8-1F90-7823-CD6F666E38C7}"/>
              </a:ext>
            </a:extLst>
          </p:cNvPr>
          <p:cNvCxnSpPr>
            <a:cxnSpLocks/>
          </p:cNvCxnSpPr>
          <p:nvPr userDrawn="1"/>
        </p:nvCxnSpPr>
        <p:spPr>
          <a:xfrm>
            <a:off x="695324" y="5949315"/>
            <a:ext cx="10801350" cy="0"/>
          </a:xfrm>
          <a:prstGeom prst="line">
            <a:avLst/>
          </a:prstGeom>
          <a:ln>
            <a:solidFill>
              <a:srgbClr val="2B2B2B">
                <a:alpha val="20392"/>
              </a:srgbClr>
            </a:solidFill>
          </a:ln>
        </p:spPr>
        <p:style>
          <a:lnRef idx="1">
            <a:schemeClr val="dk1"/>
          </a:lnRef>
          <a:fillRef idx="0">
            <a:schemeClr val="dk1"/>
          </a:fillRef>
          <a:effectRef idx="0">
            <a:schemeClr val="dk1"/>
          </a:effectRef>
          <a:fontRef idx="minor">
            <a:schemeClr val="tx1"/>
          </a:fontRef>
        </p:style>
      </p:cxnSp>
      <p:pic>
        <p:nvPicPr>
          <p:cNvPr id="18" name="Graphic 17">
            <a:extLst>
              <a:ext uri="{FF2B5EF4-FFF2-40B4-BE49-F238E27FC236}">
                <a16:creationId xmlns:a16="http://schemas.microsoft.com/office/drawing/2014/main" id="{1EEB0576-259A-9276-D3C8-C73F6DC2BD5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5325" y="549275"/>
            <a:ext cx="1800225" cy="357545"/>
          </a:xfrm>
          <a:prstGeom prst="rect">
            <a:avLst/>
          </a:prstGeom>
        </p:spPr>
      </p:pic>
      <p:sp>
        <p:nvSpPr>
          <p:cNvPr id="21" name="Text Placeholder 10">
            <a:extLst>
              <a:ext uri="{FF2B5EF4-FFF2-40B4-BE49-F238E27FC236}">
                <a16:creationId xmlns:a16="http://schemas.microsoft.com/office/drawing/2014/main" id="{0278D4ED-FF14-B836-4B1F-8A69130B443A}"/>
              </a:ext>
            </a:extLst>
          </p:cNvPr>
          <p:cNvSpPr>
            <a:spLocks noGrp="1" noChangeAspect="1"/>
          </p:cNvSpPr>
          <p:nvPr>
            <p:ph type="body" sz="quarter" idx="13" hasCustomPrompt="1"/>
          </p:nvPr>
        </p:nvSpPr>
        <p:spPr>
          <a:xfrm>
            <a:off x="2855912"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ORGANIZATION</a:t>
            </a:r>
          </a:p>
        </p:txBody>
      </p:sp>
      <p:sp>
        <p:nvSpPr>
          <p:cNvPr id="22" name="Text Placeholder 10">
            <a:extLst>
              <a:ext uri="{FF2B5EF4-FFF2-40B4-BE49-F238E27FC236}">
                <a16:creationId xmlns:a16="http://schemas.microsoft.com/office/drawing/2014/main" id="{8DAE35E1-6622-1389-0972-D1F19147BDB0}"/>
              </a:ext>
            </a:extLst>
          </p:cNvPr>
          <p:cNvSpPr>
            <a:spLocks noGrp="1" noChangeAspect="1"/>
          </p:cNvSpPr>
          <p:nvPr>
            <p:ph type="body" sz="quarter" idx="14" hasCustomPrompt="1"/>
          </p:nvPr>
        </p:nvSpPr>
        <p:spPr>
          <a:xfrm>
            <a:off x="5014912"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PERSON</a:t>
            </a:r>
          </a:p>
        </p:txBody>
      </p:sp>
      <p:sp>
        <p:nvSpPr>
          <p:cNvPr id="23" name="Text Placeholder 10">
            <a:extLst>
              <a:ext uri="{FF2B5EF4-FFF2-40B4-BE49-F238E27FC236}">
                <a16:creationId xmlns:a16="http://schemas.microsoft.com/office/drawing/2014/main" id="{24FD9094-C95C-B175-98C3-1D112E7F696A}"/>
              </a:ext>
            </a:extLst>
          </p:cNvPr>
          <p:cNvSpPr>
            <a:spLocks noGrp="1" noChangeAspect="1"/>
          </p:cNvSpPr>
          <p:nvPr>
            <p:ph type="body" sz="quarter" idx="15" hasCustomPrompt="1"/>
          </p:nvPr>
        </p:nvSpPr>
        <p:spPr>
          <a:xfrm>
            <a:off x="7173594"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COMPANY NAME</a:t>
            </a:r>
          </a:p>
        </p:txBody>
      </p:sp>
      <p:sp>
        <p:nvSpPr>
          <p:cNvPr id="24" name="Text Placeholder 17">
            <a:extLst>
              <a:ext uri="{FF2B5EF4-FFF2-40B4-BE49-F238E27FC236}">
                <a16:creationId xmlns:a16="http://schemas.microsoft.com/office/drawing/2014/main" id="{CFBB4E23-3628-EB7C-9C34-A3D5A9E0225B}"/>
              </a:ext>
            </a:extLst>
          </p:cNvPr>
          <p:cNvSpPr>
            <a:spLocks noGrp="1"/>
          </p:cNvSpPr>
          <p:nvPr>
            <p:ph type="body" sz="quarter" idx="16" hasCustomPrompt="1"/>
          </p:nvPr>
        </p:nvSpPr>
        <p:spPr>
          <a:xfrm>
            <a:off x="972000" y="1080000"/>
            <a:ext cx="4050000" cy="378000"/>
          </a:xfrm>
        </p:spPr>
        <p:txBody>
          <a:bodyPr lIns="0" tIns="18000" rIns="0" bIns="0" anchor="ctr" anchorCtr="0">
            <a:noAutofit/>
          </a:bodyPr>
          <a:lstStyle>
            <a:lvl1pPr marL="0" indent="0">
              <a:buNone/>
              <a:defRPr sz="1000" b="0" i="0" kern="1000" spc="50" baseline="0">
                <a:latin typeface="Commissioner Loud" pitchFamily="2" charset="0"/>
              </a:defRPr>
            </a:lvl1pPr>
          </a:lstStyle>
          <a:p>
            <a:pPr lvl="0"/>
            <a:r>
              <a:rPr lang="en-US" dirty="0"/>
              <a:t>SLIDE HEADER</a:t>
            </a:r>
          </a:p>
        </p:txBody>
      </p:sp>
      <p:sp>
        <p:nvSpPr>
          <p:cNvPr id="41" name="Picture Placeholder 2">
            <a:extLst>
              <a:ext uri="{FF2B5EF4-FFF2-40B4-BE49-F238E27FC236}">
                <a16:creationId xmlns:a16="http://schemas.microsoft.com/office/drawing/2014/main" id="{9381F4D1-F66C-1B29-FBB4-B675F351140E}"/>
              </a:ext>
            </a:extLst>
          </p:cNvPr>
          <p:cNvSpPr>
            <a:spLocks noGrp="1"/>
          </p:cNvSpPr>
          <p:nvPr>
            <p:ph type="pic" sz="quarter" idx="19"/>
          </p:nvPr>
        </p:nvSpPr>
        <p:spPr>
          <a:xfrm rot="5400000">
            <a:off x="695324" y="2524930"/>
            <a:ext cx="2160000" cy="2160000"/>
          </a:xfrm>
          <a:prstGeom prst="round1Rect">
            <a:avLst/>
          </a:prstGeom>
          <a:solidFill>
            <a:schemeClr val="bg2"/>
          </a:solidFill>
        </p:spPr>
        <p:txBody>
          <a:bodyPr vert="vert270"/>
          <a:lstStyle/>
          <a:p>
            <a:endParaRPr lang="en-US"/>
          </a:p>
        </p:txBody>
      </p:sp>
      <p:sp>
        <p:nvSpPr>
          <p:cNvPr id="60" name="Picture Placeholder 2">
            <a:extLst>
              <a:ext uri="{FF2B5EF4-FFF2-40B4-BE49-F238E27FC236}">
                <a16:creationId xmlns:a16="http://schemas.microsoft.com/office/drawing/2014/main" id="{1A7E7CAC-7B03-8597-7558-13FBE0E4ABFF}"/>
              </a:ext>
            </a:extLst>
          </p:cNvPr>
          <p:cNvSpPr>
            <a:spLocks noGrp="1"/>
          </p:cNvSpPr>
          <p:nvPr userDrawn="1">
            <p:ph type="pic" sz="quarter" idx="20"/>
          </p:nvPr>
        </p:nvSpPr>
        <p:spPr>
          <a:xfrm rot="5400000">
            <a:off x="6276002" y="2524930"/>
            <a:ext cx="2160000" cy="2160000"/>
          </a:xfrm>
          <a:prstGeom prst="round1Rect">
            <a:avLst/>
          </a:prstGeom>
          <a:solidFill>
            <a:schemeClr val="bg2"/>
          </a:solidFill>
        </p:spPr>
        <p:txBody>
          <a:bodyPr vert="vert270"/>
          <a:lstStyle/>
          <a:p>
            <a:endParaRPr lang="en-US"/>
          </a:p>
        </p:txBody>
      </p:sp>
      <p:sp>
        <p:nvSpPr>
          <p:cNvPr id="10" name="Text Placeholder 6">
            <a:extLst>
              <a:ext uri="{FF2B5EF4-FFF2-40B4-BE49-F238E27FC236}">
                <a16:creationId xmlns:a16="http://schemas.microsoft.com/office/drawing/2014/main" id="{FCFFCD71-6718-F828-9BDD-8DB91C09D00D}"/>
              </a:ext>
            </a:extLst>
          </p:cNvPr>
          <p:cNvSpPr>
            <a:spLocks noGrp="1"/>
          </p:cNvSpPr>
          <p:nvPr>
            <p:ph type="body" sz="quarter" idx="23" hasCustomPrompt="1"/>
          </p:nvPr>
        </p:nvSpPr>
        <p:spPr>
          <a:xfrm>
            <a:off x="3007200" y="4001400"/>
            <a:ext cx="2880000" cy="230400"/>
          </a:xfrm>
        </p:spPr>
        <p:txBody>
          <a:bodyPr>
            <a:noAutofit/>
          </a:bodyPr>
          <a:lstStyle>
            <a:lvl1pPr marL="0" indent="0">
              <a:buNone/>
              <a:defRPr sz="1200" baseline="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800" b="0" i="0" dirty="0">
                <a:effectLst/>
                <a:latin typeface="Commissioner Loud" pitchFamily="2" charset="0"/>
              </a:rPr>
              <a:t>416.322.2293</a:t>
            </a:r>
            <a:endParaRPr lang="en-US" sz="2800" b="0" i="0" dirty="0">
              <a:latin typeface="Commissioner Loud" pitchFamily="2" charset="0"/>
            </a:endParaRPr>
          </a:p>
        </p:txBody>
      </p:sp>
      <p:sp>
        <p:nvSpPr>
          <p:cNvPr id="11" name="Text Placeholder 6">
            <a:extLst>
              <a:ext uri="{FF2B5EF4-FFF2-40B4-BE49-F238E27FC236}">
                <a16:creationId xmlns:a16="http://schemas.microsoft.com/office/drawing/2014/main" id="{E0EB51F2-EE42-C5D2-200C-6696C3E409F5}"/>
              </a:ext>
            </a:extLst>
          </p:cNvPr>
          <p:cNvSpPr>
            <a:spLocks noGrp="1"/>
          </p:cNvSpPr>
          <p:nvPr>
            <p:ph type="body" sz="quarter" idx="24" hasCustomPrompt="1"/>
          </p:nvPr>
        </p:nvSpPr>
        <p:spPr>
          <a:xfrm>
            <a:off x="3007200" y="4203000"/>
            <a:ext cx="2880000" cy="230400"/>
          </a:xfrm>
        </p:spPr>
        <p:txBody>
          <a:bodyPr>
            <a:noAutofit/>
          </a:bodyPr>
          <a:lstStyle>
            <a:lvl1pPr marL="0" indent="0">
              <a:buNone/>
              <a:defRPr sz="1200" baseline="0">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800" b="0" i="0" dirty="0" err="1">
                <a:effectLst/>
                <a:latin typeface="Commissioner Loud" pitchFamily="2" charset="0"/>
              </a:rPr>
              <a:t>les.ross@peartreecanada.com</a:t>
            </a:r>
            <a:endParaRPr lang="en-US" sz="2800" b="0" i="0" dirty="0">
              <a:latin typeface="Commissioner Loud" pitchFamily="2" charset="0"/>
            </a:endParaRPr>
          </a:p>
        </p:txBody>
      </p:sp>
      <p:sp>
        <p:nvSpPr>
          <p:cNvPr id="27" name="Text Placeholder 6">
            <a:extLst>
              <a:ext uri="{FF2B5EF4-FFF2-40B4-BE49-F238E27FC236}">
                <a16:creationId xmlns:a16="http://schemas.microsoft.com/office/drawing/2014/main" id="{069DCE5D-6598-3DAA-C55C-B3467D874370}"/>
              </a:ext>
            </a:extLst>
          </p:cNvPr>
          <p:cNvSpPr>
            <a:spLocks noGrp="1"/>
          </p:cNvSpPr>
          <p:nvPr>
            <p:ph type="body" sz="quarter" idx="25" hasCustomPrompt="1"/>
          </p:nvPr>
        </p:nvSpPr>
        <p:spPr>
          <a:xfrm>
            <a:off x="8582500" y="3429000"/>
            <a:ext cx="2880000" cy="478800"/>
          </a:xfrm>
        </p:spPr>
        <p:txBody>
          <a:bodyPr>
            <a:noAutofit/>
          </a:bodyPr>
          <a:lstStyle>
            <a:lvl1pPr marL="0" indent="0">
              <a:buNone/>
              <a:defRPr sz="1400" baseline="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800" b="0" i="0" dirty="0">
                <a:effectLst/>
                <a:latin typeface="Commissioner Loud" pitchFamily="2" charset="0"/>
              </a:rPr>
              <a:t>Dealing Representative &amp; Business Development</a:t>
            </a:r>
            <a:endParaRPr lang="en-US" sz="2800" b="0" i="0" dirty="0">
              <a:latin typeface="Commissioner Loud" pitchFamily="2" charset="0"/>
            </a:endParaRPr>
          </a:p>
        </p:txBody>
      </p:sp>
      <p:sp>
        <p:nvSpPr>
          <p:cNvPr id="28" name="Text Placeholder 2">
            <a:extLst>
              <a:ext uri="{FF2B5EF4-FFF2-40B4-BE49-F238E27FC236}">
                <a16:creationId xmlns:a16="http://schemas.microsoft.com/office/drawing/2014/main" id="{21B7AA25-C01A-B384-93C3-91F4C676C5C6}"/>
              </a:ext>
            </a:extLst>
          </p:cNvPr>
          <p:cNvSpPr>
            <a:spLocks noGrp="1"/>
          </p:cNvSpPr>
          <p:nvPr>
            <p:ph type="body" sz="quarter" idx="26" hasCustomPrompt="1"/>
          </p:nvPr>
        </p:nvSpPr>
        <p:spPr>
          <a:xfrm>
            <a:off x="8613226" y="2611800"/>
            <a:ext cx="2880000" cy="668618"/>
          </a:xfrm>
        </p:spPr>
        <p:txBody>
          <a:bodyPr anchor="b" anchorCtr="0">
            <a:noAutofit/>
          </a:bodyPr>
          <a:lstStyle>
            <a:lvl1pPr marL="0" indent="0">
              <a:buNone/>
              <a:defRPr sz="3200" baseline="0"/>
            </a:lvl1pPr>
          </a:lstStyle>
          <a:p>
            <a:pPr>
              <a:lnSpc>
                <a:spcPts val="4460"/>
              </a:lnSpc>
            </a:pPr>
            <a:r>
              <a:rPr lang="en-US" sz="2800" b="0" i="0" dirty="0">
                <a:latin typeface="Minion Pro Disp" panose="02040503060306020203" pitchFamily="18" charset="0"/>
              </a:rPr>
              <a:t>Robin </a:t>
            </a:r>
            <a:r>
              <a:rPr lang="en-US" sz="2800" b="0" i="0" dirty="0" err="1">
                <a:latin typeface="Minion Pro Disp" panose="02040503060306020203" pitchFamily="18" charset="0"/>
              </a:rPr>
              <a:t>Turak</a:t>
            </a:r>
            <a:endParaRPr lang="en-US" sz="2800" b="0" i="0" dirty="0">
              <a:latin typeface="Minion Pro Disp" panose="02040503060306020203" pitchFamily="18" charset="0"/>
            </a:endParaRPr>
          </a:p>
        </p:txBody>
      </p:sp>
      <p:sp>
        <p:nvSpPr>
          <p:cNvPr id="29" name="Text Placeholder 6">
            <a:extLst>
              <a:ext uri="{FF2B5EF4-FFF2-40B4-BE49-F238E27FC236}">
                <a16:creationId xmlns:a16="http://schemas.microsoft.com/office/drawing/2014/main" id="{4551FB0E-41E9-3AD5-B414-9BB1CAD3C173}"/>
              </a:ext>
            </a:extLst>
          </p:cNvPr>
          <p:cNvSpPr>
            <a:spLocks noGrp="1"/>
          </p:cNvSpPr>
          <p:nvPr>
            <p:ph type="body" sz="quarter" idx="27" hasCustomPrompt="1"/>
          </p:nvPr>
        </p:nvSpPr>
        <p:spPr>
          <a:xfrm>
            <a:off x="8582500" y="4001400"/>
            <a:ext cx="2880000" cy="230400"/>
          </a:xfrm>
        </p:spPr>
        <p:txBody>
          <a:bodyPr>
            <a:noAutofit/>
          </a:bodyPr>
          <a:lstStyle>
            <a:lvl1pPr marL="0" indent="0">
              <a:buNone/>
              <a:defRPr sz="1200" baseline="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800" b="0" i="0" dirty="0">
                <a:effectLst/>
                <a:latin typeface="Commissioner Loud" pitchFamily="2" charset="0"/>
              </a:rPr>
              <a:t>416.322.2293</a:t>
            </a:r>
            <a:endParaRPr lang="en-US" sz="2800" b="0" i="0" dirty="0">
              <a:latin typeface="Commissioner Loud" pitchFamily="2" charset="0"/>
            </a:endParaRPr>
          </a:p>
        </p:txBody>
      </p:sp>
      <p:sp>
        <p:nvSpPr>
          <p:cNvPr id="30" name="Text Placeholder 6">
            <a:extLst>
              <a:ext uri="{FF2B5EF4-FFF2-40B4-BE49-F238E27FC236}">
                <a16:creationId xmlns:a16="http://schemas.microsoft.com/office/drawing/2014/main" id="{B701C9E1-663D-A4A0-BEE5-ACA308B2AB78}"/>
              </a:ext>
            </a:extLst>
          </p:cNvPr>
          <p:cNvSpPr>
            <a:spLocks noGrp="1"/>
          </p:cNvSpPr>
          <p:nvPr>
            <p:ph type="body" sz="quarter" idx="28" hasCustomPrompt="1"/>
          </p:nvPr>
        </p:nvSpPr>
        <p:spPr>
          <a:xfrm>
            <a:off x="8582500" y="4203000"/>
            <a:ext cx="2880000" cy="230400"/>
          </a:xfrm>
        </p:spPr>
        <p:txBody>
          <a:bodyPr>
            <a:noAutofit/>
          </a:bodyPr>
          <a:lstStyle>
            <a:lvl1pPr marL="0" indent="0">
              <a:buNone/>
              <a:defRPr sz="1200" baseline="0">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800" b="0" i="0" dirty="0" err="1">
                <a:effectLst/>
                <a:latin typeface="Commissioner Loud" pitchFamily="2" charset="0"/>
              </a:rPr>
              <a:t>les.ross@peartreecanada.com</a:t>
            </a:r>
            <a:endParaRPr lang="en-US" sz="2800" b="0" i="0" dirty="0">
              <a:latin typeface="Commissioner Loud" pitchFamily="2" charset="0"/>
            </a:endParaRPr>
          </a:p>
        </p:txBody>
      </p:sp>
      <p:sp>
        <p:nvSpPr>
          <p:cNvPr id="32" name="Text Placeholder 31">
            <a:extLst>
              <a:ext uri="{FF2B5EF4-FFF2-40B4-BE49-F238E27FC236}">
                <a16:creationId xmlns:a16="http://schemas.microsoft.com/office/drawing/2014/main" id="{802A2319-F37A-6F95-EEA0-67547E974220}"/>
              </a:ext>
            </a:extLst>
          </p:cNvPr>
          <p:cNvSpPr>
            <a:spLocks noGrp="1"/>
          </p:cNvSpPr>
          <p:nvPr>
            <p:ph type="body" sz="quarter" idx="29" hasCustomPrompt="1"/>
          </p:nvPr>
        </p:nvSpPr>
        <p:spPr>
          <a:xfrm>
            <a:off x="8616000" y="3166200"/>
            <a:ext cx="2880000" cy="201600"/>
          </a:xfrm>
        </p:spPr>
        <p:txBody>
          <a:bodyPr>
            <a:noAutofit/>
          </a:bodyPr>
          <a:lstStyle>
            <a:lvl1pPr marL="0" indent="0">
              <a:buNone/>
              <a:defRPr sz="1000" baseline="0"/>
            </a:lvl1pPr>
          </a:lstStyle>
          <a:p>
            <a:pPr lvl="0"/>
            <a:r>
              <a:rPr lang="en-US" dirty="0"/>
              <a:t>PFP, CIM, MFA-P</a:t>
            </a:r>
          </a:p>
        </p:txBody>
      </p:sp>
    </p:spTree>
    <p:extLst>
      <p:ext uri="{BB962C8B-B14F-4D97-AF65-F5344CB8AC3E}">
        <p14:creationId xmlns:p14="http://schemas.microsoft.com/office/powerpoint/2010/main" val="11301458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ircle-Center">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B976534-F555-94E9-8FCD-0B8827FCA06E}"/>
              </a:ext>
            </a:extLst>
          </p:cNvPr>
          <p:cNvSpPr/>
          <p:nvPr userDrawn="1"/>
        </p:nvSpPr>
        <p:spPr>
          <a:xfrm>
            <a:off x="2579370" y="368618"/>
            <a:ext cx="6480000" cy="6120764"/>
          </a:xfrm>
          <a:prstGeom prst="ellipse">
            <a:avLst/>
          </a:prstGeom>
          <a:solidFill>
            <a:srgbClr val="FDF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Graphic 17">
            <a:extLst>
              <a:ext uri="{FF2B5EF4-FFF2-40B4-BE49-F238E27FC236}">
                <a16:creationId xmlns:a16="http://schemas.microsoft.com/office/drawing/2014/main" id="{1EEB0576-259A-9276-D3C8-C73F6DC2BD5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5325" y="549275"/>
            <a:ext cx="1800225" cy="357545"/>
          </a:xfrm>
          <a:prstGeom prst="rect">
            <a:avLst/>
          </a:prstGeom>
        </p:spPr>
      </p:pic>
    </p:spTree>
    <p:extLst>
      <p:ext uri="{BB962C8B-B14F-4D97-AF65-F5344CB8AC3E}">
        <p14:creationId xmlns:p14="http://schemas.microsoft.com/office/powerpoint/2010/main" val="7521166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ront Cover">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8C0CE382-D665-0381-5574-217484B5C99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5323" y="1988820"/>
            <a:ext cx="4680585" cy="1042703"/>
          </a:xfrm>
          <a:prstGeom prst="rect">
            <a:avLst/>
          </a:prstGeom>
        </p:spPr>
      </p:pic>
      <p:pic>
        <p:nvPicPr>
          <p:cNvPr id="26" name="Graphic 25">
            <a:extLst>
              <a:ext uri="{FF2B5EF4-FFF2-40B4-BE49-F238E27FC236}">
                <a16:creationId xmlns:a16="http://schemas.microsoft.com/office/drawing/2014/main" id="{F01CD12F-D784-37D1-6BE6-9BFFD4A97ED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763000" y="0"/>
            <a:ext cx="3429000" cy="6858000"/>
          </a:xfrm>
          <a:prstGeom prst="rect">
            <a:avLst/>
          </a:prstGeom>
        </p:spPr>
      </p:pic>
      <p:sp>
        <p:nvSpPr>
          <p:cNvPr id="4" name="Date Placeholder 3">
            <a:extLst>
              <a:ext uri="{FF2B5EF4-FFF2-40B4-BE49-F238E27FC236}">
                <a16:creationId xmlns:a16="http://schemas.microsoft.com/office/drawing/2014/main" id="{E9628418-7FCB-FAC7-519B-EE821AE07E2A}"/>
              </a:ext>
            </a:extLst>
          </p:cNvPr>
          <p:cNvSpPr>
            <a:spLocks noGrp="1"/>
          </p:cNvSpPr>
          <p:nvPr>
            <p:ph type="dt" sz="half" idx="10"/>
          </p:nvPr>
        </p:nvSpPr>
        <p:spPr>
          <a:xfrm>
            <a:off x="695328" y="5949000"/>
            <a:ext cx="2160585" cy="360000"/>
          </a:xfrm>
        </p:spPr>
        <p:txBody>
          <a:bodyPr anchor="b" anchorCtr="0"/>
          <a:lstStyle/>
          <a:p>
            <a:r>
              <a:rPr lang="en-US"/>
              <a:t>2023-04-20</a:t>
            </a:r>
            <a:endParaRPr lang="en-US" dirty="0"/>
          </a:p>
        </p:txBody>
      </p:sp>
      <p:sp>
        <p:nvSpPr>
          <p:cNvPr id="6" name="Slide Number Placeholder 5">
            <a:extLst>
              <a:ext uri="{FF2B5EF4-FFF2-40B4-BE49-F238E27FC236}">
                <a16:creationId xmlns:a16="http://schemas.microsoft.com/office/drawing/2014/main" id="{E061A46E-252C-813A-BCDE-146A250EEE4D}"/>
              </a:ext>
            </a:extLst>
          </p:cNvPr>
          <p:cNvSpPr>
            <a:spLocks noGrp="1"/>
          </p:cNvSpPr>
          <p:nvPr>
            <p:ph type="sldNum" sz="quarter" idx="12"/>
          </p:nvPr>
        </p:nvSpPr>
        <p:spPr>
          <a:xfrm>
            <a:off x="9336405" y="5949000"/>
            <a:ext cx="2160587" cy="360000"/>
          </a:xfrm>
        </p:spPr>
        <p:txBody>
          <a:bodyPr anchor="b" anchorCtr="0"/>
          <a:lstStyle/>
          <a:p>
            <a:fld id="{BBA18796-BEA1-1D47-8E46-098ADA41C1D2}" type="slidenum">
              <a:rPr lang="en-US" smtClean="0"/>
              <a:t>‹#›</a:t>
            </a:fld>
            <a:endParaRPr lang="en-US"/>
          </a:p>
        </p:txBody>
      </p:sp>
      <p:sp>
        <p:nvSpPr>
          <p:cNvPr id="14" name="Text Placeholder 10">
            <a:extLst>
              <a:ext uri="{FF2B5EF4-FFF2-40B4-BE49-F238E27FC236}">
                <a16:creationId xmlns:a16="http://schemas.microsoft.com/office/drawing/2014/main" id="{2568672B-D45E-C996-E728-55EA1765D98E}"/>
              </a:ext>
            </a:extLst>
          </p:cNvPr>
          <p:cNvSpPr>
            <a:spLocks noGrp="1" noChangeAspect="1"/>
          </p:cNvSpPr>
          <p:nvPr>
            <p:ph type="body" sz="quarter" idx="13" hasCustomPrompt="1"/>
          </p:nvPr>
        </p:nvSpPr>
        <p:spPr>
          <a:xfrm>
            <a:off x="2855912"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ORGANIZATION</a:t>
            </a:r>
          </a:p>
        </p:txBody>
      </p:sp>
      <p:sp>
        <p:nvSpPr>
          <p:cNvPr id="15" name="Text Placeholder 10">
            <a:extLst>
              <a:ext uri="{FF2B5EF4-FFF2-40B4-BE49-F238E27FC236}">
                <a16:creationId xmlns:a16="http://schemas.microsoft.com/office/drawing/2014/main" id="{382B7426-772F-4FB5-74F0-32C88901FD0A}"/>
              </a:ext>
            </a:extLst>
          </p:cNvPr>
          <p:cNvSpPr>
            <a:spLocks noGrp="1" noChangeAspect="1"/>
          </p:cNvSpPr>
          <p:nvPr>
            <p:ph type="body" sz="quarter" idx="14" hasCustomPrompt="1"/>
          </p:nvPr>
        </p:nvSpPr>
        <p:spPr>
          <a:xfrm>
            <a:off x="5014912"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PERSON</a:t>
            </a:r>
          </a:p>
        </p:txBody>
      </p:sp>
      <p:sp>
        <p:nvSpPr>
          <p:cNvPr id="16" name="Text Placeholder 10">
            <a:extLst>
              <a:ext uri="{FF2B5EF4-FFF2-40B4-BE49-F238E27FC236}">
                <a16:creationId xmlns:a16="http://schemas.microsoft.com/office/drawing/2014/main" id="{3F764E60-6E58-E82D-9411-3FBFBE5F39B7}"/>
              </a:ext>
            </a:extLst>
          </p:cNvPr>
          <p:cNvSpPr>
            <a:spLocks noGrp="1" noChangeAspect="1"/>
          </p:cNvSpPr>
          <p:nvPr>
            <p:ph type="body" sz="quarter" idx="15" hasCustomPrompt="1"/>
          </p:nvPr>
        </p:nvSpPr>
        <p:spPr>
          <a:xfrm>
            <a:off x="7173594"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COMPANY NAME</a:t>
            </a:r>
          </a:p>
        </p:txBody>
      </p:sp>
      <p:cxnSp>
        <p:nvCxnSpPr>
          <p:cNvPr id="23" name="Straight Connector 22">
            <a:extLst>
              <a:ext uri="{FF2B5EF4-FFF2-40B4-BE49-F238E27FC236}">
                <a16:creationId xmlns:a16="http://schemas.microsoft.com/office/drawing/2014/main" id="{459D7961-C77F-D94D-461E-4B3DE79610E7}"/>
              </a:ext>
            </a:extLst>
          </p:cNvPr>
          <p:cNvCxnSpPr>
            <a:cxnSpLocks/>
          </p:cNvCxnSpPr>
          <p:nvPr userDrawn="1"/>
        </p:nvCxnSpPr>
        <p:spPr>
          <a:xfrm>
            <a:off x="695325" y="3420000"/>
            <a:ext cx="6478270" cy="0"/>
          </a:xfrm>
          <a:prstGeom prst="line">
            <a:avLst/>
          </a:prstGeom>
          <a:ln>
            <a:solidFill>
              <a:schemeClr val="tx2">
                <a:alpha val="20000"/>
              </a:schemeClr>
            </a:solidFill>
          </a:ln>
        </p:spPr>
        <p:style>
          <a:lnRef idx="1">
            <a:schemeClr val="dk1"/>
          </a:lnRef>
          <a:fillRef idx="0">
            <a:schemeClr val="dk1"/>
          </a:fillRef>
          <a:effectRef idx="0">
            <a:schemeClr val="dk1"/>
          </a:effectRef>
          <a:fontRef idx="minor">
            <a:schemeClr val="tx1"/>
          </a:fontRef>
        </p:style>
      </p:cxnSp>
      <p:sp>
        <p:nvSpPr>
          <p:cNvPr id="25" name="Title 24">
            <a:extLst>
              <a:ext uri="{FF2B5EF4-FFF2-40B4-BE49-F238E27FC236}">
                <a16:creationId xmlns:a16="http://schemas.microsoft.com/office/drawing/2014/main" id="{F39446DF-D10D-2AAA-7EAB-024464192E36}"/>
              </a:ext>
            </a:extLst>
          </p:cNvPr>
          <p:cNvSpPr>
            <a:spLocks noGrp="1"/>
          </p:cNvSpPr>
          <p:nvPr>
            <p:ph type="title" hasCustomPrompt="1"/>
          </p:nvPr>
        </p:nvSpPr>
        <p:spPr>
          <a:xfrm>
            <a:off x="695324" y="3608865"/>
            <a:ext cx="7200901" cy="1080135"/>
          </a:xfrm>
        </p:spPr>
        <p:txBody>
          <a:bodyPr>
            <a:normAutofit/>
          </a:bodyPr>
          <a:lstStyle>
            <a:lvl1pPr>
              <a:defRPr sz="3600"/>
            </a:lvl1pPr>
          </a:lstStyle>
          <a:p>
            <a:r>
              <a:rPr lang="en-US" dirty="0"/>
              <a:t>Where finance meets philanthropy</a:t>
            </a:r>
          </a:p>
        </p:txBody>
      </p:sp>
    </p:spTree>
    <p:extLst>
      <p:ext uri="{BB962C8B-B14F-4D97-AF65-F5344CB8AC3E}">
        <p14:creationId xmlns:p14="http://schemas.microsoft.com/office/powerpoint/2010/main" val="11399778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4BCF2336-EB52-5FC5-030B-7E50F7BFA3A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5324" y="548862"/>
            <a:ext cx="1800226" cy="401040"/>
          </a:xfrm>
          <a:prstGeom prst="rect">
            <a:avLst/>
          </a:prstGeom>
        </p:spPr>
      </p:pic>
      <p:sp>
        <p:nvSpPr>
          <p:cNvPr id="4" name="Date Placeholder 3">
            <a:extLst>
              <a:ext uri="{FF2B5EF4-FFF2-40B4-BE49-F238E27FC236}">
                <a16:creationId xmlns:a16="http://schemas.microsoft.com/office/drawing/2014/main" id="{E9628418-7FCB-FAC7-519B-EE821AE07E2A}"/>
              </a:ext>
            </a:extLst>
          </p:cNvPr>
          <p:cNvSpPr>
            <a:spLocks noGrp="1"/>
          </p:cNvSpPr>
          <p:nvPr>
            <p:ph type="dt" sz="half" idx="10"/>
          </p:nvPr>
        </p:nvSpPr>
        <p:spPr/>
        <p:txBody>
          <a:bodyPr/>
          <a:lstStyle/>
          <a:p>
            <a:r>
              <a:rPr lang="en-US"/>
              <a:t>2023-04-20</a:t>
            </a:r>
          </a:p>
        </p:txBody>
      </p:sp>
      <p:sp>
        <p:nvSpPr>
          <p:cNvPr id="6" name="Slide Number Placeholder 5">
            <a:extLst>
              <a:ext uri="{FF2B5EF4-FFF2-40B4-BE49-F238E27FC236}">
                <a16:creationId xmlns:a16="http://schemas.microsoft.com/office/drawing/2014/main" id="{E061A46E-252C-813A-BCDE-146A250EEE4D}"/>
              </a:ext>
            </a:extLst>
          </p:cNvPr>
          <p:cNvSpPr>
            <a:spLocks noGrp="1"/>
          </p:cNvSpPr>
          <p:nvPr>
            <p:ph type="sldNum" sz="quarter" idx="12"/>
          </p:nvPr>
        </p:nvSpPr>
        <p:spPr/>
        <p:txBody>
          <a:bodyPr/>
          <a:lstStyle/>
          <a:p>
            <a:fld id="{BBA18796-BEA1-1D47-8E46-098ADA41C1D2}" type="slidenum">
              <a:rPr lang="en-US" smtClean="0"/>
              <a:t>‹#›</a:t>
            </a:fld>
            <a:endParaRPr lang="en-US"/>
          </a:p>
        </p:txBody>
      </p:sp>
      <p:cxnSp>
        <p:nvCxnSpPr>
          <p:cNvPr id="14" name="Straight Connector 13">
            <a:extLst>
              <a:ext uri="{FF2B5EF4-FFF2-40B4-BE49-F238E27FC236}">
                <a16:creationId xmlns:a16="http://schemas.microsoft.com/office/drawing/2014/main" id="{430B73B7-2FBA-B78E-6155-B814F5E5CEEE}"/>
              </a:ext>
            </a:extLst>
          </p:cNvPr>
          <p:cNvCxnSpPr>
            <a:cxnSpLocks/>
          </p:cNvCxnSpPr>
          <p:nvPr userDrawn="1"/>
        </p:nvCxnSpPr>
        <p:spPr>
          <a:xfrm>
            <a:off x="695325" y="1080000"/>
            <a:ext cx="10801350" cy="0"/>
          </a:xfrm>
          <a:prstGeom prst="line">
            <a:avLst/>
          </a:prstGeom>
          <a:ln>
            <a:solidFill>
              <a:schemeClr val="tx2">
                <a:alpha val="20000"/>
              </a:schemeClr>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265169E8-8B5F-4A25-3087-C86A5554AF21}"/>
              </a:ext>
            </a:extLst>
          </p:cNvPr>
          <p:cNvCxnSpPr>
            <a:cxnSpLocks/>
          </p:cNvCxnSpPr>
          <p:nvPr userDrawn="1"/>
        </p:nvCxnSpPr>
        <p:spPr>
          <a:xfrm>
            <a:off x="695324" y="1449000"/>
            <a:ext cx="10801350" cy="0"/>
          </a:xfrm>
          <a:prstGeom prst="line">
            <a:avLst/>
          </a:prstGeom>
          <a:ln>
            <a:solidFill>
              <a:schemeClr val="tx2">
                <a:alpha val="20000"/>
              </a:schemeClr>
            </a:solidFill>
          </a:ln>
        </p:spPr>
        <p:style>
          <a:lnRef idx="1">
            <a:schemeClr val="dk1"/>
          </a:lnRef>
          <a:fillRef idx="0">
            <a:schemeClr val="dk1"/>
          </a:fillRef>
          <a:effectRef idx="0">
            <a:schemeClr val="dk1"/>
          </a:effectRef>
          <a:fontRef idx="minor">
            <a:schemeClr val="tx1"/>
          </a:fontRef>
        </p:style>
      </p:cxnSp>
      <p:pic>
        <p:nvPicPr>
          <p:cNvPr id="16" name="Graphic 15">
            <a:extLst>
              <a:ext uri="{FF2B5EF4-FFF2-40B4-BE49-F238E27FC236}">
                <a16:creationId xmlns:a16="http://schemas.microsoft.com/office/drawing/2014/main" id="{6689B923-0771-DF7E-6D80-CE4DA1B55D8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5325" y="1179000"/>
            <a:ext cx="177800" cy="165100"/>
          </a:xfrm>
          <a:prstGeom prst="rect">
            <a:avLst/>
          </a:prstGeom>
        </p:spPr>
      </p:pic>
      <p:cxnSp>
        <p:nvCxnSpPr>
          <p:cNvPr id="17" name="Straight Connector 16">
            <a:extLst>
              <a:ext uri="{FF2B5EF4-FFF2-40B4-BE49-F238E27FC236}">
                <a16:creationId xmlns:a16="http://schemas.microsoft.com/office/drawing/2014/main" id="{03105CBE-4B66-B7AD-61DA-D2B27311BFED}"/>
              </a:ext>
            </a:extLst>
          </p:cNvPr>
          <p:cNvCxnSpPr>
            <a:cxnSpLocks/>
          </p:cNvCxnSpPr>
          <p:nvPr userDrawn="1"/>
        </p:nvCxnSpPr>
        <p:spPr>
          <a:xfrm>
            <a:off x="695324" y="5949315"/>
            <a:ext cx="10801350" cy="0"/>
          </a:xfrm>
          <a:prstGeom prst="line">
            <a:avLst/>
          </a:prstGeom>
          <a:ln>
            <a:solidFill>
              <a:schemeClr val="tx2">
                <a:alpha val="20000"/>
              </a:schemeClr>
            </a:solidFill>
          </a:ln>
        </p:spPr>
        <p:style>
          <a:lnRef idx="1">
            <a:schemeClr val="dk1"/>
          </a:lnRef>
          <a:fillRef idx="0">
            <a:schemeClr val="dk1"/>
          </a:fillRef>
          <a:effectRef idx="0">
            <a:schemeClr val="dk1"/>
          </a:effectRef>
          <a:fontRef idx="minor">
            <a:schemeClr val="tx1"/>
          </a:fontRef>
        </p:style>
      </p:cxnSp>
      <p:sp>
        <p:nvSpPr>
          <p:cNvPr id="25" name="Media Placeholder 26">
            <a:extLst>
              <a:ext uri="{FF2B5EF4-FFF2-40B4-BE49-F238E27FC236}">
                <a16:creationId xmlns:a16="http://schemas.microsoft.com/office/drawing/2014/main" id="{6315DBBC-A425-3C38-A6AB-AFE497CBA6D0}"/>
              </a:ext>
            </a:extLst>
          </p:cNvPr>
          <p:cNvSpPr>
            <a:spLocks noGrp="1"/>
          </p:cNvSpPr>
          <p:nvPr>
            <p:ph type="media" sz="quarter" idx="17"/>
          </p:nvPr>
        </p:nvSpPr>
        <p:spPr>
          <a:xfrm>
            <a:off x="2855913" y="1989138"/>
            <a:ext cx="6288087" cy="3410862"/>
          </a:xfrm>
          <a:solidFill>
            <a:schemeClr val="tx2"/>
          </a:solidFill>
        </p:spPr>
        <p:txBody>
          <a:bodyPr anchor="ctr" anchorCtr="1"/>
          <a:lstStyle>
            <a:lvl1pPr>
              <a:defRPr>
                <a:solidFill>
                  <a:schemeClr val="bg2"/>
                </a:solidFill>
              </a:defRPr>
            </a:lvl1pPr>
          </a:lstStyle>
          <a:p>
            <a:endParaRPr lang="en-US" dirty="0"/>
          </a:p>
        </p:txBody>
      </p:sp>
      <p:sp>
        <p:nvSpPr>
          <p:cNvPr id="19" name="Text Placeholder 10">
            <a:extLst>
              <a:ext uri="{FF2B5EF4-FFF2-40B4-BE49-F238E27FC236}">
                <a16:creationId xmlns:a16="http://schemas.microsoft.com/office/drawing/2014/main" id="{3D2AC6B6-573D-4569-3F2E-51EA3FB51EBF}"/>
              </a:ext>
            </a:extLst>
          </p:cNvPr>
          <p:cNvSpPr>
            <a:spLocks noGrp="1" noChangeAspect="1"/>
          </p:cNvSpPr>
          <p:nvPr>
            <p:ph type="body" sz="quarter" idx="13" hasCustomPrompt="1"/>
          </p:nvPr>
        </p:nvSpPr>
        <p:spPr>
          <a:xfrm>
            <a:off x="2855912"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ORGANIZATION</a:t>
            </a:r>
          </a:p>
        </p:txBody>
      </p:sp>
      <p:sp>
        <p:nvSpPr>
          <p:cNvPr id="20" name="Text Placeholder 10">
            <a:extLst>
              <a:ext uri="{FF2B5EF4-FFF2-40B4-BE49-F238E27FC236}">
                <a16:creationId xmlns:a16="http://schemas.microsoft.com/office/drawing/2014/main" id="{CD9927E2-F084-07AF-5836-0B44F9A4A8FA}"/>
              </a:ext>
            </a:extLst>
          </p:cNvPr>
          <p:cNvSpPr>
            <a:spLocks noGrp="1" noChangeAspect="1"/>
          </p:cNvSpPr>
          <p:nvPr>
            <p:ph type="body" sz="quarter" idx="14" hasCustomPrompt="1"/>
          </p:nvPr>
        </p:nvSpPr>
        <p:spPr>
          <a:xfrm>
            <a:off x="5014912"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PERSON</a:t>
            </a:r>
          </a:p>
        </p:txBody>
      </p:sp>
      <p:sp>
        <p:nvSpPr>
          <p:cNvPr id="21" name="Text Placeholder 10">
            <a:extLst>
              <a:ext uri="{FF2B5EF4-FFF2-40B4-BE49-F238E27FC236}">
                <a16:creationId xmlns:a16="http://schemas.microsoft.com/office/drawing/2014/main" id="{88A0612B-76BE-8E77-3E05-CAE9647F1C9D}"/>
              </a:ext>
            </a:extLst>
          </p:cNvPr>
          <p:cNvSpPr>
            <a:spLocks noGrp="1" noChangeAspect="1"/>
          </p:cNvSpPr>
          <p:nvPr>
            <p:ph type="body" sz="quarter" idx="15" hasCustomPrompt="1"/>
          </p:nvPr>
        </p:nvSpPr>
        <p:spPr>
          <a:xfrm>
            <a:off x="7173594"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COMPANY NAME</a:t>
            </a:r>
          </a:p>
        </p:txBody>
      </p:sp>
      <p:sp>
        <p:nvSpPr>
          <p:cNvPr id="22" name="Text Placeholder 17">
            <a:extLst>
              <a:ext uri="{FF2B5EF4-FFF2-40B4-BE49-F238E27FC236}">
                <a16:creationId xmlns:a16="http://schemas.microsoft.com/office/drawing/2014/main" id="{074F456C-7939-6EF5-51ED-C176F1B756BF}"/>
              </a:ext>
            </a:extLst>
          </p:cNvPr>
          <p:cNvSpPr>
            <a:spLocks noGrp="1"/>
          </p:cNvSpPr>
          <p:nvPr>
            <p:ph type="body" sz="quarter" idx="16" hasCustomPrompt="1"/>
          </p:nvPr>
        </p:nvSpPr>
        <p:spPr>
          <a:xfrm>
            <a:off x="972000" y="1080000"/>
            <a:ext cx="4050000" cy="378000"/>
          </a:xfrm>
        </p:spPr>
        <p:txBody>
          <a:bodyPr lIns="0" tIns="18000" rIns="0" bIns="0" anchor="ctr" anchorCtr="0">
            <a:noAutofit/>
          </a:bodyPr>
          <a:lstStyle>
            <a:lvl1pPr marL="0" indent="0">
              <a:buNone/>
              <a:defRPr sz="1000" b="0" i="0" kern="1000" spc="50" baseline="0">
                <a:latin typeface="Commissioner Loud" pitchFamily="2" charset="0"/>
              </a:defRPr>
            </a:lvl1pPr>
          </a:lstStyle>
          <a:p>
            <a:pPr lvl="0"/>
            <a:r>
              <a:rPr lang="en-US" dirty="0"/>
              <a:t>SLIDE HEADER</a:t>
            </a:r>
          </a:p>
        </p:txBody>
      </p:sp>
    </p:spTree>
    <p:extLst>
      <p:ext uri="{BB962C8B-B14F-4D97-AF65-F5344CB8AC3E}">
        <p14:creationId xmlns:p14="http://schemas.microsoft.com/office/powerpoint/2010/main" val="38363100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s/7">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82A018F-B4A3-E9D2-4A8A-B6ABEF141900}"/>
              </a:ext>
            </a:extLst>
          </p:cNvPr>
          <p:cNvSpPr>
            <a:spLocks noGrp="1"/>
          </p:cNvSpPr>
          <p:nvPr>
            <p:ph type="dt" sz="half" idx="10"/>
          </p:nvPr>
        </p:nvSpPr>
        <p:spPr/>
        <p:txBody>
          <a:bodyPr/>
          <a:lstStyle/>
          <a:p>
            <a:r>
              <a:rPr lang="en-US"/>
              <a:t>2023-04-20</a:t>
            </a:r>
          </a:p>
        </p:txBody>
      </p:sp>
      <p:sp>
        <p:nvSpPr>
          <p:cNvPr id="6" name="Slide Number Placeholder 5">
            <a:extLst>
              <a:ext uri="{FF2B5EF4-FFF2-40B4-BE49-F238E27FC236}">
                <a16:creationId xmlns:a16="http://schemas.microsoft.com/office/drawing/2014/main" id="{73C57EBD-2803-33D6-FB8C-CA75D7BA1BFF}"/>
              </a:ext>
            </a:extLst>
          </p:cNvPr>
          <p:cNvSpPr>
            <a:spLocks noGrp="1"/>
          </p:cNvSpPr>
          <p:nvPr>
            <p:ph type="sldNum" sz="quarter" idx="12"/>
          </p:nvPr>
        </p:nvSpPr>
        <p:spPr/>
        <p:txBody>
          <a:bodyPr/>
          <a:lstStyle/>
          <a:p>
            <a:fld id="{BBA18796-BEA1-1D47-8E46-098ADA41C1D2}" type="slidenum">
              <a:rPr lang="en-US" smtClean="0"/>
              <a:t>‹#›</a:t>
            </a:fld>
            <a:endParaRPr lang="en-US"/>
          </a:p>
        </p:txBody>
      </p:sp>
      <p:cxnSp>
        <p:nvCxnSpPr>
          <p:cNvPr id="17" name="Straight Connector 16">
            <a:extLst>
              <a:ext uri="{FF2B5EF4-FFF2-40B4-BE49-F238E27FC236}">
                <a16:creationId xmlns:a16="http://schemas.microsoft.com/office/drawing/2014/main" id="{2750003D-38A8-1F90-7823-CD6F666E38C7}"/>
              </a:ext>
            </a:extLst>
          </p:cNvPr>
          <p:cNvCxnSpPr>
            <a:cxnSpLocks/>
          </p:cNvCxnSpPr>
          <p:nvPr userDrawn="1"/>
        </p:nvCxnSpPr>
        <p:spPr>
          <a:xfrm>
            <a:off x="695324" y="5949315"/>
            <a:ext cx="10801350" cy="0"/>
          </a:xfrm>
          <a:prstGeom prst="line">
            <a:avLst/>
          </a:prstGeom>
          <a:ln>
            <a:solidFill>
              <a:schemeClr val="tx2">
                <a:alpha val="20000"/>
              </a:schemeClr>
            </a:solidFill>
          </a:ln>
        </p:spPr>
        <p:style>
          <a:lnRef idx="1">
            <a:schemeClr val="dk1"/>
          </a:lnRef>
          <a:fillRef idx="0">
            <a:schemeClr val="dk1"/>
          </a:fillRef>
          <a:effectRef idx="0">
            <a:schemeClr val="dk1"/>
          </a:effectRef>
          <a:fontRef idx="minor">
            <a:schemeClr val="tx1"/>
          </a:fontRef>
        </p:style>
      </p:cxnSp>
      <p:sp>
        <p:nvSpPr>
          <p:cNvPr id="20" name="Text Placeholder 19">
            <a:extLst>
              <a:ext uri="{FF2B5EF4-FFF2-40B4-BE49-F238E27FC236}">
                <a16:creationId xmlns:a16="http://schemas.microsoft.com/office/drawing/2014/main" id="{CBD4DF8C-E8A3-9E15-BD6D-AED89CCE59AF}"/>
              </a:ext>
            </a:extLst>
          </p:cNvPr>
          <p:cNvSpPr>
            <a:spLocks noGrp="1"/>
          </p:cNvSpPr>
          <p:nvPr>
            <p:ph type="body" sz="quarter" idx="17" hasCustomPrompt="1"/>
          </p:nvPr>
        </p:nvSpPr>
        <p:spPr>
          <a:xfrm>
            <a:off x="1008000" y="1724268"/>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1</a:t>
            </a:r>
          </a:p>
        </p:txBody>
      </p:sp>
      <p:sp>
        <p:nvSpPr>
          <p:cNvPr id="31" name="Text Placeholder 19">
            <a:extLst>
              <a:ext uri="{FF2B5EF4-FFF2-40B4-BE49-F238E27FC236}">
                <a16:creationId xmlns:a16="http://schemas.microsoft.com/office/drawing/2014/main" id="{EDA62EC7-3951-7BFA-A1C5-D41CB10CA231}"/>
              </a:ext>
            </a:extLst>
          </p:cNvPr>
          <p:cNvSpPr>
            <a:spLocks noGrp="1"/>
          </p:cNvSpPr>
          <p:nvPr>
            <p:ph type="body" sz="quarter" idx="18" hasCustomPrompt="1"/>
          </p:nvPr>
        </p:nvSpPr>
        <p:spPr>
          <a:xfrm>
            <a:off x="1008000" y="2231521"/>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2</a:t>
            </a:r>
          </a:p>
        </p:txBody>
      </p:sp>
      <p:sp>
        <p:nvSpPr>
          <p:cNvPr id="32" name="Text Placeholder 19">
            <a:extLst>
              <a:ext uri="{FF2B5EF4-FFF2-40B4-BE49-F238E27FC236}">
                <a16:creationId xmlns:a16="http://schemas.microsoft.com/office/drawing/2014/main" id="{94AC1998-B1DA-F03D-CE09-5DA3B64E60E4}"/>
              </a:ext>
            </a:extLst>
          </p:cNvPr>
          <p:cNvSpPr>
            <a:spLocks noGrp="1"/>
          </p:cNvSpPr>
          <p:nvPr>
            <p:ph type="body" sz="quarter" idx="19" hasCustomPrompt="1"/>
          </p:nvPr>
        </p:nvSpPr>
        <p:spPr>
          <a:xfrm>
            <a:off x="1008000" y="2738774"/>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3</a:t>
            </a:r>
          </a:p>
        </p:txBody>
      </p:sp>
      <p:sp>
        <p:nvSpPr>
          <p:cNvPr id="33" name="Text Placeholder 19">
            <a:extLst>
              <a:ext uri="{FF2B5EF4-FFF2-40B4-BE49-F238E27FC236}">
                <a16:creationId xmlns:a16="http://schemas.microsoft.com/office/drawing/2014/main" id="{8C387B98-7C07-E87C-777D-DFA6EB29BDF2}"/>
              </a:ext>
            </a:extLst>
          </p:cNvPr>
          <p:cNvSpPr>
            <a:spLocks noGrp="1"/>
          </p:cNvSpPr>
          <p:nvPr>
            <p:ph type="body" sz="quarter" idx="20" hasCustomPrompt="1"/>
          </p:nvPr>
        </p:nvSpPr>
        <p:spPr>
          <a:xfrm>
            <a:off x="1008000" y="3246027"/>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4</a:t>
            </a:r>
          </a:p>
        </p:txBody>
      </p:sp>
      <p:sp>
        <p:nvSpPr>
          <p:cNvPr id="34" name="Text Placeholder 19">
            <a:extLst>
              <a:ext uri="{FF2B5EF4-FFF2-40B4-BE49-F238E27FC236}">
                <a16:creationId xmlns:a16="http://schemas.microsoft.com/office/drawing/2014/main" id="{664A9F3E-987E-3125-2F31-0597D141FCE7}"/>
              </a:ext>
            </a:extLst>
          </p:cNvPr>
          <p:cNvSpPr>
            <a:spLocks noGrp="1"/>
          </p:cNvSpPr>
          <p:nvPr>
            <p:ph type="body" sz="quarter" idx="21" hasCustomPrompt="1"/>
          </p:nvPr>
        </p:nvSpPr>
        <p:spPr>
          <a:xfrm>
            <a:off x="1008000" y="3753280"/>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5</a:t>
            </a:r>
          </a:p>
        </p:txBody>
      </p:sp>
      <p:sp>
        <p:nvSpPr>
          <p:cNvPr id="35" name="Text Placeholder 19">
            <a:extLst>
              <a:ext uri="{FF2B5EF4-FFF2-40B4-BE49-F238E27FC236}">
                <a16:creationId xmlns:a16="http://schemas.microsoft.com/office/drawing/2014/main" id="{D359BE6B-5BB1-3DEE-D211-12FF9FEE8713}"/>
              </a:ext>
            </a:extLst>
          </p:cNvPr>
          <p:cNvSpPr>
            <a:spLocks noGrp="1"/>
          </p:cNvSpPr>
          <p:nvPr>
            <p:ph type="body" sz="quarter" idx="22" hasCustomPrompt="1"/>
          </p:nvPr>
        </p:nvSpPr>
        <p:spPr>
          <a:xfrm>
            <a:off x="1008000" y="4767785"/>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7</a:t>
            </a:r>
          </a:p>
        </p:txBody>
      </p:sp>
      <p:sp>
        <p:nvSpPr>
          <p:cNvPr id="36" name="Text Placeholder 19">
            <a:extLst>
              <a:ext uri="{FF2B5EF4-FFF2-40B4-BE49-F238E27FC236}">
                <a16:creationId xmlns:a16="http://schemas.microsoft.com/office/drawing/2014/main" id="{CC9DAAA1-F5E6-ED40-863B-F30F3CFCEB98}"/>
              </a:ext>
            </a:extLst>
          </p:cNvPr>
          <p:cNvSpPr>
            <a:spLocks noGrp="1"/>
          </p:cNvSpPr>
          <p:nvPr>
            <p:ph type="body" sz="quarter" idx="23" hasCustomPrompt="1"/>
          </p:nvPr>
        </p:nvSpPr>
        <p:spPr>
          <a:xfrm>
            <a:off x="1008000" y="4260533"/>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6</a:t>
            </a:r>
          </a:p>
        </p:txBody>
      </p:sp>
      <p:pic>
        <p:nvPicPr>
          <p:cNvPr id="2" name="Graphic 1">
            <a:extLst>
              <a:ext uri="{FF2B5EF4-FFF2-40B4-BE49-F238E27FC236}">
                <a16:creationId xmlns:a16="http://schemas.microsoft.com/office/drawing/2014/main" id="{6FB8BACB-321E-CB7A-0B69-6870BF30A8C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5324" y="548862"/>
            <a:ext cx="1800226" cy="401040"/>
          </a:xfrm>
          <a:prstGeom prst="rect">
            <a:avLst/>
          </a:prstGeom>
        </p:spPr>
      </p:pic>
      <p:cxnSp>
        <p:nvCxnSpPr>
          <p:cNvPr id="5" name="Straight Connector 4">
            <a:extLst>
              <a:ext uri="{FF2B5EF4-FFF2-40B4-BE49-F238E27FC236}">
                <a16:creationId xmlns:a16="http://schemas.microsoft.com/office/drawing/2014/main" id="{A1AB98D1-6563-E774-840C-9D5CD4AAF5D5}"/>
              </a:ext>
            </a:extLst>
          </p:cNvPr>
          <p:cNvCxnSpPr>
            <a:cxnSpLocks/>
          </p:cNvCxnSpPr>
          <p:nvPr userDrawn="1"/>
        </p:nvCxnSpPr>
        <p:spPr>
          <a:xfrm>
            <a:off x="695325" y="1080000"/>
            <a:ext cx="10801350" cy="0"/>
          </a:xfrm>
          <a:prstGeom prst="line">
            <a:avLst/>
          </a:prstGeom>
          <a:ln>
            <a:solidFill>
              <a:schemeClr val="tx2">
                <a:alpha val="20000"/>
              </a:schemeClr>
            </a:solidFill>
          </a:ln>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FB830438-A514-9D91-9B9A-EBF73570487E}"/>
              </a:ext>
            </a:extLst>
          </p:cNvPr>
          <p:cNvCxnSpPr>
            <a:cxnSpLocks/>
          </p:cNvCxnSpPr>
          <p:nvPr userDrawn="1"/>
        </p:nvCxnSpPr>
        <p:spPr>
          <a:xfrm>
            <a:off x="695324" y="1449000"/>
            <a:ext cx="10801350" cy="0"/>
          </a:xfrm>
          <a:prstGeom prst="line">
            <a:avLst/>
          </a:prstGeom>
          <a:ln>
            <a:solidFill>
              <a:schemeClr val="tx2">
                <a:alpha val="20000"/>
              </a:schemeClr>
            </a:solidFill>
          </a:ln>
        </p:spPr>
        <p:style>
          <a:lnRef idx="1">
            <a:schemeClr val="dk1"/>
          </a:lnRef>
          <a:fillRef idx="0">
            <a:schemeClr val="dk1"/>
          </a:fillRef>
          <a:effectRef idx="0">
            <a:schemeClr val="dk1"/>
          </a:effectRef>
          <a:fontRef idx="minor">
            <a:schemeClr val="tx1"/>
          </a:fontRef>
        </p:style>
      </p:cxnSp>
      <p:pic>
        <p:nvPicPr>
          <p:cNvPr id="8" name="Graphic 7">
            <a:extLst>
              <a:ext uri="{FF2B5EF4-FFF2-40B4-BE49-F238E27FC236}">
                <a16:creationId xmlns:a16="http://schemas.microsoft.com/office/drawing/2014/main" id="{FD43347E-A8F3-6BB1-B45A-2133A08285A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5325" y="1179000"/>
            <a:ext cx="177800" cy="165100"/>
          </a:xfrm>
          <a:prstGeom prst="rect">
            <a:avLst/>
          </a:prstGeom>
        </p:spPr>
      </p:pic>
      <p:sp>
        <p:nvSpPr>
          <p:cNvPr id="9" name="Text Placeholder 10">
            <a:extLst>
              <a:ext uri="{FF2B5EF4-FFF2-40B4-BE49-F238E27FC236}">
                <a16:creationId xmlns:a16="http://schemas.microsoft.com/office/drawing/2014/main" id="{5F67FE9C-3814-3967-DD14-2D4445A33225}"/>
              </a:ext>
            </a:extLst>
          </p:cNvPr>
          <p:cNvSpPr>
            <a:spLocks noGrp="1" noChangeAspect="1"/>
          </p:cNvSpPr>
          <p:nvPr>
            <p:ph type="body" sz="quarter" idx="13" hasCustomPrompt="1"/>
          </p:nvPr>
        </p:nvSpPr>
        <p:spPr>
          <a:xfrm>
            <a:off x="2855912"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ORGANIZATION</a:t>
            </a:r>
          </a:p>
        </p:txBody>
      </p:sp>
      <p:sp>
        <p:nvSpPr>
          <p:cNvPr id="19" name="Text Placeholder 10">
            <a:extLst>
              <a:ext uri="{FF2B5EF4-FFF2-40B4-BE49-F238E27FC236}">
                <a16:creationId xmlns:a16="http://schemas.microsoft.com/office/drawing/2014/main" id="{2EE2767F-678A-0EC6-0D25-F767FE42AE21}"/>
              </a:ext>
            </a:extLst>
          </p:cNvPr>
          <p:cNvSpPr>
            <a:spLocks noGrp="1" noChangeAspect="1"/>
          </p:cNvSpPr>
          <p:nvPr>
            <p:ph type="body" sz="quarter" idx="14" hasCustomPrompt="1"/>
          </p:nvPr>
        </p:nvSpPr>
        <p:spPr>
          <a:xfrm>
            <a:off x="5014912"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PERSON</a:t>
            </a:r>
          </a:p>
        </p:txBody>
      </p:sp>
      <p:sp>
        <p:nvSpPr>
          <p:cNvPr id="22" name="Text Placeholder 10">
            <a:extLst>
              <a:ext uri="{FF2B5EF4-FFF2-40B4-BE49-F238E27FC236}">
                <a16:creationId xmlns:a16="http://schemas.microsoft.com/office/drawing/2014/main" id="{294A71FB-6D00-88C3-DC6E-A1E75C39926C}"/>
              </a:ext>
            </a:extLst>
          </p:cNvPr>
          <p:cNvSpPr>
            <a:spLocks noGrp="1" noChangeAspect="1"/>
          </p:cNvSpPr>
          <p:nvPr>
            <p:ph type="body" sz="quarter" idx="15" hasCustomPrompt="1"/>
          </p:nvPr>
        </p:nvSpPr>
        <p:spPr>
          <a:xfrm>
            <a:off x="7173594"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COMPANY NAME</a:t>
            </a:r>
          </a:p>
        </p:txBody>
      </p:sp>
      <p:sp>
        <p:nvSpPr>
          <p:cNvPr id="25" name="Text Placeholder 17">
            <a:extLst>
              <a:ext uri="{FF2B5EF4-FFF2-40B4-BE49-F238E27FC236}">
                <a16:creationId xmlns:a16="http://schemas.microsoft.com/office/drawing/2014/main" id="{A3336CC1-9520-61D5-B6E5-FD2972899820}"/>
              </a:ext>
            </a:extLst>
          </p:cNvPr>
          <p:cNvSpPr>
            <a:spLocks noGrp="1"/>
          </p:cNvSpPr>
          <p:nvPr>
            <p:ph type="body" sz="quarter" idx="16" hasCustomPrompt="1"/>
          </p:nvPr>
        </p:nvSpPr>
        <p:spPr>
          <a:xfrm>
            <a:off x="972000" y="1080000"/>
            <a:ext cx="4050000" cy="378000"/>
          </a:xfrm>
        </p:spPr>
        <p:txBody>
          <a:bodyPr lIns="0" tIns="18000" rIns="0" bIns="0" anchor="ctr" anchorCtr="0">
            <a:noAutofit/>
          </a:bodyPr>
          <a:lstStyle>
            <a:lvl1pPr marL="0" indent="0">
              <a:buNone/>
              <a:defRPr sz="1000" b="0" i="0" kern="1000" spc="50" baseline="0">
                <a:latin typeface="Commissioner Loud" pitchFamily="2" charset="0"/>
              </a:defRPr>
            </a:lvl1pPr>
          </a:lstStyle>
          <a:p>
            <a:pPr lvl="0"/>
            <a:r>
              <a:rPr lang="en-US" dirty="0"/>
              <a:t>SLIDE HEADER</a:t>
            </a:r>
          </a:p>
        </p:txBody>
      </p:sp>
    </p:spTree>
    <p:extLst>
      <p:ext uri="{BB962C8B-B14F-4D97-AF65-F5344CB8AC3E}">
        <p14:creationId xmlns:p14="http://schemas.microsoft.com/office/powerpoint/2010/main" val="18926595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s/6">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82A018F-B4A3-E9D2-4A8A-B6ABEF141900}"/>
              </a:ext>
            </a:extLst>
          </p:cNvPr>
          <p:cNvSpPr>
            <a:spLocks noGrp="1"/>
          </p:cNvSpPr>
          <p:nvPr>
            <p:ph type="dt" sz="half" idx="10"/>
          </p:nvPr>
        </p:nvSpPr>
        <p:spPr/>
        <p:txBody>
          <a:bodyPr/>
          <a:lstStyle/>
          <a:p>
            <a:r>
              <a:rPr lang="en-US"/>
              <a:t>2023-04-20</a:t>
            </a:r>
          </a:p>
        </p:txBody>
      </p:sp>
      <p:sp>
        <p:nvSpPr>
          <p:cNvPr id="6" name="Slide Number Placeholder 5">
            <a:extLst>
              <a:ext uri="{FF2B5EF4-FFF2-40B4-BE49-F238E27FC236}">
                <a16:creationId xmlns:a16="http://schemas.microsoft.com/office/drawing/2014/main" id="{73C57EBD-2803-33D6-FB8C-CA75D7BA1BFF}"/>
              </a:ext>
            </a:extLst>
          </p:cNvPr>
          <p:cNvSpPr>
            <a:spLocks noGrp="1"/>
          </p:cNvSpPr>
          <p:nvPr>
            <p:ph type="sldNum" sz="quarter" idx="12"/>
          </p:nvPr>
        </p:nvSpPr>
        <p:spPr/>
        <p:txBody>
          <a:bodyPr/>
          <a:lstStyle/>
          <a:p>
            <a:fld id="{BBA18796-BEA1-1D47-8E46-098ADA41C1D2}" type="slidenum">
              <a:rPr lang="en-US" smtClean="0"/>
              <a:t>‹#›</a:t>
            </a:fld>
            <a:endParaRPr lang="en-US"/>
          </a:p>
        </p:txBody>
      </p:sp>
      <p:cxnSp>
        <p:nvCxnSpPr>
          <p:cNvPr id="17" name="Straight Connector 16">
            <a:extLst>
              <a:ext uri="{FF2B5EF4-FFF2-40B4-BE49-F238E27FC236}">
                <a16:creationId xmlns:a16="http://schemas.microsoft.com/office/drawing/2014/main" id="{2750003D-38A8-1F90-7823-CD6F666E38C7}"/>
              </a:ext>
            </a:extLst>
          </p:cNvPr>
          <p:cNvCxnSpPr>
            <a:cxnSpLocks/>
          </p:cNvCxnSpPr>
          <p:nvPr userDrawn="1"/>
        </p:nvCxnSpPr>
        <p:spPr>
          <a:xfrm>
            <a:off x="695324" y="5949315"/>
            <a:ext cx="10801350" cy="0"/>
          </a:xfrm>
          <a:prstGeom prst="line">
            <a:avLst/>
          </a:prstGeom>
          <a:ln>
            <a:solidFill>
              <a:schemeClr val="tx2">
                <a:alpha val="20000"/>
              </a:schemeClr>
            </a:solidFill>
          </a:ln>
        </p:spPr>
        <p:style>
          <a:lnRef idx="1">
            <a:schemeClr val="dk1"/>
          </a:lnRef>
          <a:fillRef idx="0">
            <a:schemeClr val="dk1"/>
          </a:fillRef>
          <a:effectRef idx="0">
            <a:schemeClr val="dk1"/>
          </a:effectRef>
          <a:fontRef idx="minor">
            <a:schemeClr val="tx1"/>
          </a:fontRef>
        </p:style>
      </p:cxnSp>
      <p:sp>
        <p:nvSpPr>
          <p:cNvPr id="20" name="Text Placeholder 19">
            <a:extLst>
              <a:ext uri="{FF2B5EF4-FFF2-40B4-BE49-F238E27FC236}">
                <a16:creationId xmlns:a16="http://schemas.microsoft.com/office/drawing/2014/main" id="{CBD4DF8C-E8A3-9E15-BD6D-AED89CCE59AF}"/>
              </a:ext>
            </a:extLst>
          </p:cNvPr>
          <p:cNvSpPr>
            <a:spLocks noGrp="1"/>
          </p:cNvSpPr>
          <p:nvPr>
            <p:ph type="body" sz="quarter" idx="17" hasCustomPrompt="1"/>
          </p:nvPr>
        </p:nvSpPr>
        <p:spPr>
          <a:xfrm>
            <a:off x="1008000" y="1950109"/>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1</a:t>
            </a:r>
          </a:p>
        </p:txBody>
      </p:sp>
      <p:sp>
        <p:nvSpPr>
          <p:cNvPr id="31" name="Text Placeholder 19">
            <a:extLst>
              <a:ext uri="{FF2B5EF4-FFF2-40B4-BE49-F238E27FC236}">
                <a16:creationId xmlns:a16="http://schemas.microsoft.com/office/drawing/2014/main" id="{EDA62EC7-3951-7BFA-A1C5-D41CB10CA231}"/>
              </a:ext>
            </a:extLst>
          </p:cNvPr>
          <p:cNvSpPr>
            <a:spLocks noGrp="1"/>
          </p:cNvSpPr>
          <p:nvPr>
            <p:ph type="body" sz="quarter" idx="18" hasCustomPrompt="1"/>
          </p:nvPr>
        </p:nvSpPr>
        <p:spPr>
          <a:xfrm>
            <a:off x="1008000" y="2457362"/>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2</a:t>
            </a:r>
          </a:p>
        </p:txBody>
      </p:sp>
      <p:sp>
        <p:nvSpPr>
          <p:cNvPr id="32" name="Text Placeholder 19">
            <a:extLst>
              <a:ext uri="{FF2B5EF4-FFF2-40B4-BE49-F238E27FC236}">
                <a16:creationId xmlns:a16="http://schemas.microsoft.com/office/drawing/2014/main" id="{94AC1998-B1DA-F03D-CE09-5DA3B64E60E4}"/>
              </a:ext>
            </a:extLst>
          </p:cNvPr>
          <p:cNvSpPr>
            <a:spLocks noGrp="1"/>
          </p:cNvSpPr>
          <p:nvPr>
            <p:ph type="body" sz="quarter" idx="19" hasCustomPrompt="1"/>
          </p:nvPr>
        </p:nvSpPr>
        <p:spPr>
          <a:xfrm>
            <a:off x="1008000" y="2964615"/>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3</a:t>
            </a:r>
          </a:p>
        </p:txBody>
      </p:sp>
      <p:sp>
        <p:nvSpPr>
          <p:cNvPr id="33" name="Text Placeholder 19">
            <a:extLst>
              <a:ext uri="{FF2B5EF4-FFF2-40B4-BE49-F238E27FC236}">
                <a16:creationId xmlns:a16="http://schemas.microsoft.com/office/drawing/2014/main" id="{8C387B98-7C07-E87C-777D-DFA6EB29BDF2}"/>
              </a:ext>
            </a:extLst>
          </p:cNvPr>
          <p:cNvSpPr>
            <a:spLocks noGrp="1"/>
          </p:cNvSpPr>
          <p:nvPr>
            <p:ph type="body" sz="quarter" idx="20" hasCustomPrompt="1"/>
          </p:nvPr>
        </p:nvSpPr>
        <p:spPr>
          <a:xfrm>
            <a:off x="1008000" y="3471868"/>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4</a:t>
            </a:r>
          </a:p>
        </p:txBody>
      </p:sp>
      <p:sp>
        <p:nvSpPr>
          <p:cNvPr id="34" name="Text Placeholder 19">
            <a:extLst>
              <a:ext uri="{FF2B5EF4-FFF2-40B4-BE49-F238E27FC236}">
                <a16:creationId xmlns:a16="http://schemas.microsoft.com/office/drawing/2014/main" id="{664A9F3E-987E-3125-2F31-0597D141FCE7}"/>
              </a:ext>
            </a:extLst>
          </p:cNvPr>
          <p:cNvSpPr>
            <a:spLocks noGrp="1"/>
          </p:cNvSpPr>
          <p:nvPr>
            <p:ph type="body" sz="quarter" idx="21" hasCustomPrompt="1"/>
          </p:nvPr>
        </p:nvSpPr>
        <p:spPr>
          <a:xfrm>
            <a:off x="1008000" y="3979121"/>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5</a:t>
            </a:r>
          </a:p>
        </p:txBody>
      </p:sp>
      <p:sp>
        <p:nvSpPr>
          <p:cNvPr id="36" name="Text Placeholder 19">
            <a:extLst>
              <a:ext uri="{FF2B5EF4-FFF2-40B4-BE49-F238E27FC236}">
                <a16:creationId xmlns:a16="http://schemas.microsoft.com/office/drawing/2014/main" id="{CC9DAAA1-F5E6-ED40-863B-F30F3CFCEB98}"/>
              </a:ext>
            </a:extLst>
          </p:cNvPr>
          <p:cNvSpPr>
            <a:spLocks noGrp="1"/>
          </p:cNvSpPr>
          <p:nvPr>
            <p:ph type="body" sz="quarter" idx="23" hasCustomPrompt="1"/>
          </p:nvPr>
        </p:nvSpPr>
        <p:spPr>
          <a:xfrm>
            <a:off x="1008000" y="4486374"/>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6</a:t>
            </a:r>
          </a:p>
        </p:txBody>
      </p:sp>
      <p:pic>
        <p:nvPicPr>
          <p:cNvPr id="2" name="Graphic 1">
            <a:extLst>
              <a:ext uri="{FF2B5EF4-FFF2-40B4-BE49-F238E27FC236}">
                <a16:creationId xmlns:a16="http://schemas.microsoft.com/office/drawing/2014/main" id="{7CB7B836-D4E9-35A6-6516-F439E8CBB33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5324" y="548862"/>
            <a:ext cx="1800226" cy="401040"/>
          </a:xfrm>
          <a:prstGeom prst="rect">
            <a:avLst/>
          </a:prstGeom>
        </p:spPr>
      </p:pic>
      <p:cxnSp>
        <p:nvCxnSpPr>
          <p:cNvPr id="5" name="Straight Connector 4">
            <a:extLst>
              <a:ext uri="{FF2B5EF4-FFF2-40B4-BE49-F238E27FC236}">
                <a16:creationId xmlns:a16="http://schemas.microsoft.com/office/drawing/2014/main" id="{4FEE2180-D3DC-06C6-75D7-FFC1FF581D45}"/>
              </a:ext>
            </a:extLst>
          </p:cNvPr>
          <p:cNvCxnSpPr>
            <a:cxnSpLocks/>
          </p:cNvCxnSpPr>
          <p:nvPr userDrawn="1"/>
        </p:nvCxnSpPr>
        <p:spPr>
          <a:xfrm>
            <a:off x="695325" y="1080000"/>
            <a:ext cx="10801350" cy="0"/>
          </a:xfrm>
          <a:prstGeom prst="line">
            <a:avLst/>
          </a:prstGeom>
          <a:ln>
            <a:solidFill>
              <a:schemeClr val="tx2">
                <a:alpha val="20000"/>
              </a:schemeClr>
            </a:solidFill>
          </a:ln>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C3EC5D86-C58D-AE54-DB04-A8EAA08A7164}"/>
              </a:ext>
            </a:extLst>
          </p:cNvPr>
          <p:cNvCxnSpPr>
            <a:cxnSpLocks/>
          </p:cNvCxnSpPr>
          <p:nvPr userDrawn="1"/>
        </p:nvCxnSpPr>
        <p:spPr>
          <a:xfrm>
            <a:off x="695324" y="1449000"/>
            <a:ext cx="10801350" cy="0"/>
          </a:xfrm>
          <a:prstGeom prst="line">
            <a:avLst/>
          </a:prstGeom>
          <a:ln>
            <a:solidFill>
              <a:schemeClr val="tx2">
                <a:alpha val="20000"/>
              </a:schemeClr>
            </a:solidFill>
          </a:ln>
        </p:spPr>
        <p:style>
          <a:lnRef idx="1">
            <a:schemeClr val="dk1"/>
          </a:lnRef>
          <a:fillRef idx="0">
            <a:schemeClr val="dk1"/>
          </a:fillRef>
          <a:effectRef idx="0">
            <a:schemeClr val="dk1"/>
          </a:effectRef>
          <a:fontRef idx="minor">
            <a:schemeClr val="tx1"/>
          </a:fontRef>
        </p:style>
      </p:cxnSp>
      <p:pic>
        <p:nvPicPr>
          <p:cNvPr id="8" name="Graphic 7">
            <a:extLst>
              <a:ext uri="{FF2B5EF4-FFF2-40B4-BE49-F238E27FC236}">
                <a16:creationId xmlns:a16="http://schemas.microsoft.com/office/drawing/2014/main" id="{7CC72D9E-84A4-9E99-EEA9-97658FDDDD9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5325" y="1179000"/>
            <a:ext cx="177800" cy="165100"/>
          </a:xfrm>
          <a:prstGeom prst="rect">
            <a:avLst/>
          </a:prstGeom>
        </p:spPr>
      </p:pic>
      <p:sp>
        <p:nvSpPr>
          <p:cNvPr id="9" name="Text Placeholder 10">
            <a:extLst>
              <a:ext uri="{FF2B5EF4-FFF2-40B4-BE49-F238E27FC236}">
                <a16:creationId xmlns:a16="http://schemas.microsoft.com/office/drawing/2014/main" id="{89831940-F596-165A-8CD4-F0C86BC73B50}"/>
              </a:ext>
            </a:extLst>
          </p:cNvPr>
          <p:cNvSpPr>
            <a:spLocks noGrp="1" noChangeAspect="1"/>
          </p:cNvSpPr>
          <p:nvPr>
            <p:ph type="body" sz="quarter" idx="13" hasCustomPrompt="1"/>
          </p:nvPr>
        </p:nvSpPr>
        <p:spPr>
          <a:xfrm>
            <a:off x="2855912"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ORGANIZATION</a:t>
            </a:r>
          </a:p>
        </p:txBody>
      </p:sp>
      <p:sp>
        <p:nvSpPr>
          <p:cNvPr id="19" name="Text Placeholder 10">
            <a:extLst>
              <a:ext uri="{FF2B5EF4-FFF2-40B4-BE49-F238E27FC236}">
                <a16:creationId xmlns:a16="http://schemas.microsoft.com/office/drawing/2014/main" id="{6344D9A2-0D26-D399-D8A4-53AD19FF7695}"/>
              </a:ext>
            </a:extLst>
          </p:cNvPr>
          <p:cNvSpPr>
            <a:spLocks noGrp="1" noChangeAspect="1"/>
          </p:cNvSpPr>
          <p:nvPr>
            <p:ph type="body" sz="quarter" idx="14" hasCustomPrompt="1"/>
          </p:nvPr>
        </p:nvSpPr>
        <p:spPr>
          <a:xfrm>
            <a:off x="5014912"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PERSON</a:t>
            </a:r>
          </a:p>
        </p:txBody>
      </p:sp>
      <p:sp>
        <p:nvSpPr>
          <p:cNvPr id="22" name="Text Placeholder 10">
            <a:extLst>
              <a:ext uri="{FF2B5EF4-FFF2-40B4-BE49-F238E27FC236}">
                <a16:creationId xmlns:a16="http://schemas.microsoft.com/office/drawing/2014/main" id="{5423967F-73BE-9812-3C09-56A6778536D6}"/>
              </a:ext>
            </a:extLst>
          </p:cNvPr>
          <p:cNvSpPr>
            <a:spLocks noGrp="1" noChangeAspect="1"/>
          </p:cNvSpPr>
          <p:nvPr>
            <p:ph type="body" sz="quarter" idx="15" hasCustomPrompt="1"/>
          </p:nvPr>
        </p:nvSpPr>
        <p:spPr>
          <a:xfrm>
            <a:off x="7173594"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COMPANY NAME</a:t>
            </a:r>
          </a:p>
        </p:txBody>
      </p:sp>
      <p:sp>
        <p:nvSpPr>
          <p:cNvPr id="25" name="Text Placeholder 17">
            <a:extLst>
              <a:ext uri="{FF2B5EF4-FFF2-40B4-BE49-F238E27FC236}">
                <a16:creationId xmlns:a16="http://schemas.microsoft.com/office/drawing/2014/main" id="{D44BC026-42B3-1022-7A81-5D95933AE466}"/>
              </a:ext>
            </a:extLst>
          </p:cNvPr>
          <p:cNvSpPr>
            <a:spLocks noGrp="1"/>
          </p:cNvSpPr>
          <p:nvPr>
            <p:ph type="body" sz="quarter" idx="16" hasCustomPrompt="1"/>
          </p:nvPr>
        </p:nvSpPr>
        <p:spPr>
          <a:xfrm>
            <a:off x="972000" y="1080000"/>
            <a:ext cx="4050000" cy="378000"/>
          </a:xfrm>
        </p:spPr>
        <p:txBody>
          <a:bodyPr lIns="0" tIns="18000" rIns="0" bIns="0" anchor="ctr" anchorCtr="0">
            <a:noAutofit/>
          </a:bodyPr>
          <a:lstStyle>
            <a:lvl1pPr marL="0" indent="0">
              <a:buNone/>
              <a:defRPr sz="1000" b="0" i="0" kern="1000" spc="50" baseline="0">
                <a:latin typeface="Commissioner Loud" pitchFamily="2" charset="0"/>
              </a:defRPr>
            </a:lvl1pPr>
          </a:lstStyle>
          <a:p>
            <a:pPr lvl="0"/>
            <a:r>
              <a:rPr lang="en-US" dirty="0"/>
              <a:t>SLIDE HEADER</a:t>
            </a:r>
          </a:p>
        </p:txBody>
      </p:sp>
    </p:spTree>
    <p:extLst>
      <p:ext uri="{BB962C8B-B14F-4D97-AF65-F5344CB8AC3E}">
        <p14:creationId xmlns:p14="http://schemas.microsoft.com/office/powerpoint/2010/main" val="29737802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llets/5">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82A018F-B4A3-E9D2-4A8A-B6ABEF141900}"/>
              </a:ext>
            </a:extLst>
          </p:cNvPr>
          <p:cNvSpPr>
            <a:spLocks noGrp="1"/>
          </p:cNvSpPr>
          <p:nvPr>
            <p:ph type="dt" sz="half" idx="10"/>
          </p:nvPr>
        </p:nvSpPr>
        <p:spPr/>
        <p:txBody>
          <a:bodyPr/>
          <a:lstStyle/>
          <a:p>
            <a:r>
              <a:rPr lang="en-US"/>
              <a:t>2023-04-20</a:t>
            </a:r>
          </a:p>
        </p:txBody>
      </p:sp>
      <p:sp>
        <p:nvSpPr>
          <p:cNvPr id="6" name="Slide Number Placeholder 5">
            <a:extLst>
              <a:ext uri="{FF2B5EF4-FFF2-40B4-BE49-F238E27FC236}">
                <a16:creationId xmlns:a16="http://schemas.microsoft.com/office/drawing/2014/main" id="{73C57EBD-2803-33D6-FB8C-CA75D7BA1BFF}"/>
              </a:ext>
            </a:extLst>
          </p:cNvPr>
          <p:cNvSpPr>
            <a:spLocks noGrp="1"/>
          </p:cNvSpPr>
          <p:nvPr>
            <p:ph type="sldNum" sz="quarter" idx="12"/>
          </p:nvPr>
        </p:nvSpPr>
        <p:spPr/>
        <p:txBody>
          <a:bodyPr/>
          <a:lstStyle/>
          <a:p>
            <a:fld id="{BBA18796-BEA1-1D47-8E46-098ADA41C1D2}" type="slidenum">
              <a:rPr lang="en-US" smtClean="0"/>
              <a:t>‹#›</a:t>
            </a:fld>
            <a:endParaRPr lang="en-US"/>
          </a:p>
        </p:txBody>
      </p:sp>
      <p:cxnSp>
        <p:nvCxnSpPr>
          <p:cNvPr id="17" name="Straight Connector 16">
            <a:extLst>
              <a:ext uri="{FF2B5EF4-FFF2-40B4-BE49-F238E27FC236}">
                <a16:creationId xmlns:a16="http://schemas.microsoft.com/office/drawing/2014/main" id="{2750003D-38A8-1F90-7823-CD6F666E38C7}"/>
              </a:ext>
            </a:extLst>
          </p:cNvPr>
          <p:cNvCxnSpPr>
            <a:cxnSpLocks/>
          </p:cNvCxnSpPr>
          <p:nvPr userDrawn="1"/>
        </p:nvCxnSpPr>
        <p:spPr>
          <a:xfrm>
            <a:off x="695324" y="5949315"/>
            <a:ext cx="10801350" cy="0"/>
          </a:xfrm>
          <a:prstGeom prst="line">
            <a:avLst/>
          </a:prstGeom>
          <a:ln>
            <a:solidFill>
              <a:schemeClr val="tx2">
                <a:alpha val="20000"/>
              </a:schemeClr>
            </a:solidFill>
          </a:ln>
        </p:spPr>
        <p:style>
          <a:lnRef idx="1">
            <a:schemeClr val="dk1"/>
          </a:lnRef>
          <a:fillRef idx="0">
            <a:schemeClr val="dk1"/>
          </a:fillRef>
          <a:effectRef idx="0">
            <a:schemeClr val="dk1"/>
          </a:effectRef>
          <a:fontRef idx="minor">
            <a:schemeClr val="tx1"/>
          </a:fontRef>
        </p:style>
      </p:cxnSp>
      <p:sp>
        <p:nvSpPr>
          <p:cNvPr id="20" name="Text Placeholder 19">
            <a:extLst>
              <a:ext uri="{FF2B5EF4-FFF2-40B4-BE49-F238E27FC236}">
                <a16:creationId xmlns:a16="http://schemas.microsoft.com/office/drawing/2014/main" id="{CBD4DF8C-E8A3-9E15-BD6D-AED89CCE59AF}"/>
              </a:ext>
            </a:extLst>
          </p:cNvPr>
          <p:cNvSpPr>
            <a:spLocks noGrp="1"/>
          </p:cNvSpPr>
          <p:nvPr>
            <p:ph type="body" sz="quarter" idx="17" hasCustomPrompt="1"/>
          </p:nvPr>
        </p:nvSpPr>
        <p:spPr>
          <a:xfrm>
            <a:off x="1008000" y="2212817"/>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1</a:t>
            </a:r>
          </a:p>
        </p:txBody>
      </p:sp>
      <p:sp>
        <p:nvSpPr>
          <p:cNvPr id="31" name="Text Placeholder 19">
            <a:extLst>
              <a:ext uri="{FF2B5EF4-FFF2-40B4-BE49-F238E27FC236}">
                <a16:creationId xmlns:a16="http://schemas.microsoft.com/office/drawing/2014/main" id="{EDA62EC7-3951-7BFA-A1C5-D41CB10CA231}"/>
              </a:ext>
            </a:extLst>
          </p:cNvPr>
          <p:cNvSpPr>
            <a:spLocks noGrp="1"/>
          </p:cNvSpPr>
          <p:nvPr>
            <p:ph type="body" sz="quarter" idx="18" hasCustomPrompt="1"/>
          </p:nvPr>
        </p:nvSpPr>
        <p:spPr>
          <a:xfrm>
            <a:off x="1008000" y="2720070"/>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2</a:t>
            </a:r>
          </a:p>
        </p:txBody>
      </p:sp>
      <p:sp>
        <p:nvSpPr>
          <p:cNvPr id="32" name="Text Placeholder 19">
            <a:extLst>
              <a:ext uri="{FF2B5EF4-FFF2-40B4-BE49-F238E27FC236}">
                <a16:creationId xmlns:a16="http://schemas.microsoft.com/office/drawing/2014/main" id="{94AC1998-B1DA-F03D-CE09-5DA3B64E60E4}"/>
              </a:ext>
            </a:extLst>
          </p:cNvPr>
          <p:cNvSpPr>
            <a:spLocks noGrp="1"/>
          </p:cNvSpPr>
          <p:nvPr>
            <p:ph type="body" sz="quarter" idx="19" hasCustomPrompt="1"/>
          </p:nvPr>
        </p:nvSpPr>
        <p:spPr>
          <a:xfrm>
            <a:off x="1008000" y="3227323"/>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3</a:t>
            </a:r>
          </a:p>
        </p:txBody>
      </p:sp>
      <p:sp>
        <p:nvSpPr>
          <p:cNvPr id="33" name="Text Placeholder 19">
            <a:extLst>
              <a:ext uri="{FF2B5EF4-FFF2-40B4-BE49-F238E27FC236}">
                <a16:creationId xmlns:a16="http://schemas.microsoft.com/office/drawing/2014/main" id="{8C387B98-7C07-E87C-777D-DFA6EB29BDF2}"/>
              </a:ext>
            </a:extLst>
          </p:cNvPr>
          <p:cNvSpPr>
            <a:spLocks noGrp="1"/>
          </p:cNvSpPr>
          <p:nvPr>
            <p:ph type="body" sz="quarter" idx="20" hasCustomPrompt="1"/>
          </p:nvPr>
        </p:nvSpPr>
        <p:spPr>
          <a:xfrm>
            <a:off x="1008000" y="3734576"/>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4</a:t>
            </a:r>
          </a:p>
        </p:txBody>
      </p:sp>
      <p:sp>
        <p:nvSpPr>
          <p:cNvPr id="34" name="Text Placeholder 19">
            <a:extLst>
              <a:ext uri="{FF2B5EF4-FFF2-40B4-BE49-F238E27FC236}">
                <a16:creationId xmlns:a16="http://schemas.microsoft.com/office/drawing/2014/main" id="{664A9F3E-987E-3125-2F31-0597D141FCE7}"/>
              </a:ext>
            </a:extLst>
          </p:cNvPr>
          <p:cNvSpPr>
            <a:spLocks noGrp="1"/>
          </p:cNvSpPr>
          <p:nvPr>
            <p:ph type="body" sz="quarter" idx="21" hasCustomPrompt="1"/>
          </p:nvPr>
        </p:nvSpPr>
        <p:spPr>
          <a:xfrm>
            <a:off x="1008000" y="4241829"/>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5</a:t>
            </a:r>
          </a:p>
        </p:txBody>
      </p:sp>
      <p:pic>
        <p:nvPicPr>
          <p:cNvPr id="2" name="Graphic 1">
            <a:extLst>
              <a:ext uri="{FF2B5EF4-FFF2-40B4-BE49-F238E27FC236}">
                <a16:creationId xmlns:a16="http://schemas.microsoft.com/office/drawing/2014/main" id="{F3B68BDD-406A-7BD2-AB4D-D096DFFE9EA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5324" y="548862"/>
            <a:ext cx="1800226" cy="401040"/>
          </a:xfrm>
          <a:prstGeom prst="rect">
            <a:avLst/>
          </a:prstGeom>
        </p:spPr>
      </p:pic>
      <p:cxnSp>
        <p:nvCxnSpPr>
          <p:cNvPr id="5" name="Straight Connector 4">
            <a:extLst>
              <a:ext uri="{FF2B5EF4-FFF2-40B4-BE49-F238E27FC236}">
                <a16:creationId xmlns:a16="http://schemas.microsoft.com/office/drawing/2014/main" id="{1A52A20D-767B-8E29-CA37-683F9AF60B10}"/>
              </a:ext>
            </a:extLst>
          </p:cNvPr>
          <p:cNvCxnSpPr>
            <a:cxnSpLocks/>
          </p:cNvCxnSpPr>
          <p:nvPr userDrawn="1"/>
        </p:nvCxnSpPr>
        <p:spPr>
          <a:xfrm>
            <a:off x="695325" y="1080000"/>
            <a:ext cx="10801350" cy="0"/>
          </a:xfrm>
          <a:prstGeom prst="line">
            <a:avLst/>
          </a:prstGeom>
          <a:ln>
            <a:solidFill>
              <a:schemeClr val="tx2">
                <a:alpha val="20000"/>
              </a:schemeClr>
            </a:solidFill>
          </a:ln>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0E89727C-14DE-4C82-CA07-3778886E44C8}"/>
              </a:ext>
            </a:extLst>
          </p:cNvPr>
          <p:cNvCxnSpPr>
            <a:cxnSpLocks/>
          </p:cNvCxnSpPr>
          <p:nvPr userDrawn="1"/>
        </p:nvCxnSpPr>
        <p:spPr>
          <a:xfrm>
            <a:off x="695324" y="1449000"/>
            <a:ext cx="10801350" cy="0"/>
          </a:xfrm>
          <a:prstGeom prst="line">
            <a:avLst/>
          </a:prstGeom>
          <a:ln>
            <a:solidFill>
              <a:schemeClr val="tx2">
                <a:alpha val="20000"/>
              </a:schemeClr>
            </a:solidFill>
          </a:ln>
        </p:spPr>
        <p:style>
          <a:lnRef idx="1">
            <a:schemeClr val="dk1"/>
          </a:lnRef>
          <a:fillRef idx="0">
            <a:schemeClr val="dk1"/>
          </a:fillRef>
          <a:effectRef idx="0">
            <a:schemeClr val="dk1"/>
          </a:effectRef>
          <a:fontRef idx="minor">
            <a:schemeClr val="tx1"/>
          </a:fontRef>
        </p:style>
      </p:cxnSp>
      <p:pic>
        <p:nvPicPr>
          <p:cNvPr id="8" name="Graphic 7">
            <a:extLst>
              <a:ext uri="{FF2B5EF4-FFF2-40B4-BE49-F238E27FC236}">
                <a16:creationId xmlns:a16="http://schemas.microsoft.com/office/drawing/2014/main" id="{6D2E4B0A-A319-3305-F65C-757D17BAFB8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5325" y="1179000"/>
            <a:ext cx="177800" cy="165100"/>
          </a:xfrm>
          <a:prstGeom prst="rect">
            <a:avLst/>
          </a:prstGeom>
        </p:spPr>
      </p:pic>
      <p:sp>
        <p:nvSpPr>
          <p:cNvPr id="9" name="Text Placeholder 10">
            <a:extLst>
              <a:ext uri="{FF2B5EF4-FFF2-40B4-BE49-F238E27FC236}">
                <a16:creationId xmlns:a16="http://schemas.microsoft.com/office/drawing/2014/main" id="{0D1719B0-0656-ED3A-8899-3CE83E342D16}"/>
              </a:ext>
            </a:extLst>
          </p:cNvPr>
          <p:cNvSpPr>
            <a:spLocks noGrp="1" noChangeAspect="1"/>
          </p:cNvSpPr>
          <p:nvPr>
            <p:ph type="body" sz="quarter" idx="13" hasCustomPrompt="1"/>
          </p:nvPr>
        </p:nvSpPr>
        <p:spPr>
          <a:xfrm>
            <a:off x="2855912"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ORGANIZATION</a:t>
            </a:r>
          </a:p>
        </p:txBody>
      </p:sp>
      <p:sp>
        <p:nvSpPr>
          <p:cNvPr id="19" name="Text Placeholder 10">
            <a:extLst>
              <a:ext uri="{FF2B5EF4-FFF2-40B4-BE49-F238E27FC236}">
                <a16:creationId xmlns:a16="http://schemas.microsoft.com/office/drawing/2014/main" id="{0E73AE12-731A-F27E-C64B-BC49B0B9F277}"/>
              </a:ext>
            </a:extLst>
          </p:cNvPr>
          <p:cNvSpPr>
            <a:spLocks noGrp="1" noChangeAspect="1"/>
          </p:cNvSpPr>
          <p:nvPr>
            <p:ph type="body" sz="quarter" idx="14" hasCustomPrompt="1"/>
          </p:nvPr>
        </p:nvSpPr>
        <p:spPr>
          <a:xfrm>
            <a:off x="5014912"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PERSON</a:t>
            </a:r>
          </a:p>
        </p:txBody>
      </p:sp>
      <p:sp>
        <p:nvSpPr>
          <p:cNvPr id="22" name="Text Placeholder 10">
            <a:extLst>
              <a:ext uri="{FF2B5EF4-FFF2-40B4-BE49-F238E27FC236}">
                <a16:creationId xmlns:a16="http://schemas.microsoft.com/office/drawing/2014/main" id="{F652B7F8-D504-6734-8308-352FD666F0FB}"/>
              </a:ext>
            </a:extLst>
          </p:cNvPr>
          <p:cNvSpPr>
            <a:spLocks noGrp="1" noChangeAspect="1"/>
          </p:cNvSpPr>
          <p:nvPr>
            <p:ph type="body" sz="quarter" idx="15" hasCustomPrompt="1"/>
          </p:nvPr>
        </p:nvSpPr>
        <p:spPr>
          <a:xfrm>
            <a:off x="7173594"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COMPANY NAME</a:t>
            </a:r>
          </a:p>
        </p:txBody>
      </p:sp>
      <p:sp>
        <p:nvSpPr>
          <p:cNvPr id="25" name="Text Placeholder 17">
            <a:extLst>
              <a:ext uri="{FF2B5EF4-FFF2-40B4-BE49-F238E27FC236}">
                <a16:creationId xmlns:a16="http://schemas.microsoft.com/office/drawing/2014/main" id="{C9F14336-375F-5A55-6861-8BC64ECE038D}"/>
              </a:ext>
            </a:extLst>
          </p:cNvPr>
          <p:cNvSpPr>
            <a:spLocks noGrp="1"/>
          </p:cNvSpPr>
          <p:nvPr>
            <p:ph type="body" sz="quarter" idx="16" hasCustomPrompt="1"/>
          </p:nvPr>
        </p:nvSpPr>
        <p:spPr>
          <a:xfrm>
            <a:off x="972000" y="1080000"/>
            <a:ext cx="4050000" cy="378000"/>
          </a:xfrm>
        </p:spPr>
        <p:txBody>
          <a:bodyPr lIns="0" tIns="18000" rIns="0" bIns="0" anchor="ctr" anchorCtr="0">
            <a:noAutofit/>
          </a:bodyPr>
          <a:lstStyle>
            <a:lvl1pPr marL="0" indent="0">
              <a:buNone/>
              <a:defRPr sz="1000" b="0" i="0" kern="1000" spc="50" baseline="0">
                <a:latin typeface="Commissioner Loud" pitchFamily="2" charset="0"/>
              </a:defRPr>
            </a:lvl1pPr>
          </a:lstStyle>
          <a:p>
            <a:pPr lvl="0"/>
            <a:r>
              <a:rPr lang="en-US" dirty="0"/>
              <a:t>SLIDE HEADER</a:t>
            </a:r>
          </a:p>
        </p:txBody>
      </p:sp>
    </p:spTree>
    <p:extLst>
      <p:ext uri="{BB962C8B-B14F-4D97-AF65-F5344CB8AC3E}">
        <p14:creationId xmlns:p14="http://schemas.microsoft.com/office/powerpoint/2010/main" val="17192757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ullets/4">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82A018F-B4A3-E9D2-4A8A-B6ABEF141900}"/>
              </a:ext>
            </a:extLst>
          </p:cNvPr>
          <p:cNvSpPr>
            <a:spLocks noGrp="1"/>
          </p:cNvSpPr>
          <p:nvPr>
            <p:ph type="dt" sz="half" idx="10"/>
          </p:nvPr>
        </p:nvSpPr>
        <p:spPr/>
        <p:txBody>
          <a:bodyPr/>
          <a:lstStyle/>
          <a:p>
            <a:r>
              <a:rPr lang="en-US"/>
              <a:t>2023-04-20</a:t>
            </a:r>
          </a:p>
        </p:txBody>
      </p:sp>
      <p:sp>
        <p:nvSpPr>
          <p:cNvPr id="6" name="Slide Number Placeholder 5">
            <a:extLst>
              <a:ext uri="{FF2B5EF4-FFF2-40B4-BE49-F238E27FC236}">
                <a16:creationId xmlns:a16="http://schemas.microsoft.com/office/drawing/2014/main" id="{73C57EBD-2803-33D6-FB8C-CA75D7BA1BFF}"/>
              </a:ext>
            </a:extLst>
          </p:cNvPr>
          <p:cNvSpPr>
            <a:spLocks noGrp="1"/>
          </p:cNvSpPr>
          <p:nvPr>
            <p:ph type="sldNum" sz="quarter" idx="12"/>
          </p:nvPr>
        </p:nvSpPr>
        <p:spPr/>
        <p:txBody>
          <a:bodyPr/>
          <a:lstStyle/>
          <a:p>
            <a:fld id="{BBA18796-BEA1-1D47-8E46-098ADA41C1D2}" type="slidenum">
              <a:rPr lang="en-US" smtClean="0"/>
              <a:t>‹#›</a:t>
            </a:fld>
            <a:endParaRPr lang="en-US"/>
          </a:p>
        </p:txBody>
      </p:sp>
      <p:cxnSp>
        <p:nvCxnSpPr>
          <p:cNvPr id="17" name="Straight Connector 16">
            <a:extLst>
              <a:ext uri="{FF2B5EF4-FFF2-40B4-BE49-F238E27FC236}">
                <a16:creationId xmlns:a16="http://schemas.microsoft.com/office/drawing/2014/main" id="{2750003D-38A8-1F90-7823-CD6F666E38C7}"/>
              </a:ext>
            </a:extLst>
          </p:cNvPr>
          <p:cNvCxnSpPr>
            <a:cxnSpLocks/>
          </p:cNvCxnSpPr>
          <p:nvPr userDrawn="1"/>
        </p:nvCxnSpPr>
        <p:spPr>
          <a:xfrm>
            <a:off x="695324" y="5949315"/>
            <a:ext cx="10801350" cy="0"/>
          </a:xfrm>
          <a:prstGeom prst="line">
            <a:avLst/>
          </a:prstGeom>
          <a:ln>
            <a:solidFill>
              <a:schemeClr val="tx2">
                <a:alpha val="20000"/>
              </a:schemeClr>
            </a:solidFill>
          </a:ln>
        </p:spPr>
        <p:style>
          <a:lnRef idx="1">
            <a:schemeClr val="dk1"/>
          </a:lnRef>
          <a:fillRef idx="0">
            <a:schemeClr val="dk1"/>
          </a:fillRef>
          <a:effectRef idx="0">
            <a:schemeClr val="dk1"/>
          </a:effectRef>
          <a:fontRef idx="minor">
            <a:schemeClr val="tx1"/>
          </a:fontRef>
        </p:style>
      </p:cxnSp>
      <p:sp>
        <p:nvSpPr>
          <p:cNvPr id="20" name="Text Placeholder 19">
            <a:extLst>
              <a:ext uri="{FF2B5EF4-FFF2-40B4-BE49-F238E27FC236}">
                <a16:creationId xmlns:a16="http://schemas.microsoft.com/office/drawing/2014/main" id="{CBD4DF8C-E8A3-9E15-BD6D-AED89CCE59AF}"/>
              </a:ext>
            </a:extLst>
          </p:cNvPr>
          <p:cNvSpPr>
            <a:spLocks noGrp="1"/>
          </p:cNvSpPr>
          <p:nvPr>
            <p:ph type="body" sz="quarter" idx="17" hasCustomPrompt="1"/>
          </p:nvPr>
        </p:nvSpPr>
        <p:spPr>
          <a:xfrm>
            <a:off x="1008000" y="2456889"/>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1</a:t>
            </a:r>
          </a:p>
        </p:txBody>
      </p:sp>
      <p:sp>
        <p:nvSpPr>
          <p:cNvPr id="31" name="Text Placeholder 19">
            <a:extLst>
              <a:ext uri="{FF2B5EF4-FFF2-40B4-BE49-F238E27FC236}">
                <a16:creationId xmlns:a16="http://schemas.microsoft.com/office/drawing/2014/main" id="{EDA62EC7-3951-7BFA-A1C5-D41CB10CA231}"/>
              </a:ext>
            </a:extLst>
          </p:cNvPr>
          <p:cNvSpPr>
            <a:spLocks noGrp="1"/>
          </p:cNvSpPr>
          <p:nvPr>
            <p:ph type="body" sz="quarter" idx="18" hasCustomPrompt="1"/>
          </p:nvPr>
        </p:nvSpPr>
        <p:spPr>
          <a:xfrm>
            <a:off x="1008000" y="2964142"/>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2</a:t>
            </a:r>
          </a:p>
        </p:txBody>
      </p:sp>
      <p:sp>
        <p:nvSpPr>
          <p:cNvPr id="32" name="Text Placeholder 19">
            <a:extLst>
              <a:ext uri="{FF2B5EF4-FFF2-40B4-BE49-F238E27FC236}">
                <a16:creationId xmlns:a16="http://schemas.microsoft.com/office/drawing/2014/main" id="{94AC1998-B1DA-F03D-CE09-5DA3B64E60E4}"/>
              </a:ext>
            </a:extLst>
          </p:cNvPr>
          <p:cNvSpPr>
            <a:spLocks noGrp="1"/>
          </p:cNvSpPr>
          <p:nvPr>
            <p:ph type="body" sz="quarter" idx="19" hasCustomPrompt="1"/>
          </p:nvPr>
        </p:nvSpPr>
        <p:spPr>
          <a:xfrm>
            <a:off x="1008000" y="3471395"/>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3</a:t>
            </a:r>
          </a:p>
        </p:txBody>
      </p:sp>
      <p:sp>
        <p:nvSpPr>
          <p:cNvPr id="33" name="Text Placeholder 19">
            <a:extLst>
              <a:ext uri="{FF2B5EF4-FFF2-40B4-BE49-F238E27FC236}">
                <a16:creationId xmlns:a16="http://schemas.microsoft.com/office/drawing/2014/main" id="{8C387B98-7C07-E87C-777D-DFA6EB29BDF2}"/>
              </a:ext>
            </a:extLst>
          </p:cNvPr>
          <p:cNvSpPr>
            <a:spLocks noGrp="1"/>
          </p:cNvSpPr>
          <p:nvPr>
            <p:ph type="body" sz="quarter" idx="20" hasCustomPrompt="1"/>
          </p:nvPr>
        </p:nvSpPr>
        <p:spPr>
          <a:xfrm>
            <a:off x="1008000" y="3978648"/>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4</a:t>
            </a:r>
          </a:p>
        </p:txBody>
      </p:sp>
      <p:pic>
        <p:nvPicPr>
          <p:cNvPr id="2" name="Graphic 1">
            <a:extLst>
              <a:ext uri="{FF2B5EF4-FFF2-40B4-BE49-F238E27FC236}">
                <a16:creationId xmlns:a16="http://schemas.microsoft.com/office/drawing/2014/main" id="{DC28C886-F245-3AAA-0235-8A3A70631C0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5324" y="548862"/>
            <a:ext cx="1800226" cy="401040"/>
          </a:xfrm>
          <a:prstGeom prst="rect">
            <a:avLst/>
          </a:prstGeom>
        </p:spPr>
      </p:pic>
      <p:cxnSp>
        <p:nvCxnSpPr>
          <p:cNvPr id="5" name="Straight Connector 4">
            <a:extLst>
              <a:ext uri="{FF2B5EF4-FFF2-40B4-BE49-F238E27FC236}">
                <a16:creationId xmlns:a16="http://schemas.microsoft.com/office/drawing/2014/main" id="{B94D5B54-EB5E-80BA-ED82-909CB11DD92E}"/>
              </a:ext>
            </a:extLst>
          </p:cNvPr>
          <p:cNvCxnSpPr>
            <a:cxnSpLocks/>
          </p:cNvCxnSpPr>
          <p:nvPr userDrawn="1"/>
        </p:nvCxnSpPr>
        <p:spPr>
          <a:xfrm>
            <a:off x="695325" y="1080000"/>
            <a:ext cx="10801350" cy="0"/>
          </a:xfrm>
          <a:prstGeom prst="line">
            <a:avLst/>
          </a:prstGeom>
          <a:ln>
            <a:solidFill>
              <a:schemeClr val="tx2">
                <a:alpha val="20000"/>
              </a:schemeClr>
            </a:solidFill>
          </a:ln>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B8A0052A-D5D5-B54F-E9A4-9A888D979296}"/>
              </a:ext>
            </a:extLst>
          </p:cNvPr>
          <p:cNvCxnSpPr>
            <a:cxnSpLocks/>
          </p:cNvCxnSpPr>
          <p:nvPr userDrawn="1"/>
        </p:nvCxnSpPr>
        <p:spPr>
          <a:xfrm>
            <a:off x="695324" y="1449000"/>
            <a:ext cx="10801350" cy="0"/>
          </a:xfrm>
          <a:prstGeom prst="line">
            <a:avLst/>
          </a:prstGeom>
          <a:ln>
            <a:solidFill>
              <a:schemeClr val="tx2">
                <a:alpha val="20000"/>
              </a:schemeClr>
            </a:solidFill>
          </a:ln>
        </p:spPr>
        <p:style>
          <a:lnRef idx="1">
            <a:schemeClr val="dk1"/>
          </a:lnRef>
          <a:fillRef idx="0">
            <a:schemeClr val="dk1"/>
          </a:fillRef>
          <a:effectRef idx="0">
            <a:schemeClr val="dk1"/>
          </a:effectRef>
          <a:fontRef idx="minor">
            <a:schemeClr val="tx1"/>
          </a:fontRef>
        </p:style>
      </p:cxnSp>
      <p:pic>
        <p:nvPicPr>
          <p:cNvPr id="8" name="Graphic 7">
            <a:extLst>
              <a:ext uri="{FF2B5EF4-FFF2-40B4-BE49-F238E27FC236}">
                <a16:creationId xmlns:a16="http://schemas.microsoft.com/office/drawing/2014/main" id="{6126DAF2-85B3-DF0E-DE9C-A379B34BEF6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5325" y="1179000"/>
            <a:ext cx="177800" cy="165100"/>
          </a:xfrm>
          <a:prstGeom prst="rect">
            <a:avLst/>
          </a:prstGeom>
        </p:spPr>
      </p:pic>
      <p:sp>
        <p:nvSpPr>
          <p:cNvPr id="9" name="Text Placeholder 10">
            <a:extLst>
              <a:ext uri="{FF2B5EF4-FFF2-40B4-BE49-F238E27FC236}">
                <a16:creationId xmlns:a16="http://schemas.microsoft.com/office/drawing/2014/main" id="{9E5D9FAC-DC90-BF34-25D7-2651DBFDC5F2}"/>
              </a:ext>
            </a:extLst>
          </p:cNvPr>
          <p:cNvSpPr>
            <a:spLocks noGrp="1" noChangeAspect="1"/>
          </p:cNvSpPr>
          <p:nvPr>
            <p:ph type="body" sz="quarter" idx="13" hasCustomPrompt="1"/>
          </p:nvPr>
        </p:nvSpPr>
        <p:spPr>
          <a:xfrm>
            <a:off x="2855912"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ORGANIZATION</a:t>
            </a:r>
          </a:p>
        </p:txBody>
      </p:sp>
      <p:sp>
        <p:nvSpPr>
          <p:cNvPr id="19" name="Text Placeholder 10">
            <a:extLst>
              <a:ext uri="{FF2B5EF4-FFF2-40B4-BE49-F238E27FC236}">
                <a16:creationId xmlns:a16="http://schemas.microsoft.com/office/drawing/2014/main" id="{60DBBEAC-B329-0C41-3EBD-5FB5D625576F}"/>
              </a:ext>
            </a:extLst>
          </p:cNvPr>
          <p:cNvSpPr>
            <a:spLocks noGrp="1" noChangeAspect="1"/>
          </p:cNvSpPr>
          <p:nvPr>
            <p:ph type="body" sz="quarter" idx="14" hasCustomPrompt="1"/>
          </p:nvPr>
        </p:nvSpPr>
        <p:spPr>
          <a:xfrm>
            <a:off x="5014912"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PERSON</a:t>
            </a:r>
          </a:p>
        </p:txBody>
      </p:sp>
      <p:sp>
        <p:nvSpPr>
          <p:cNvPr id="22" name="Text Placeholder 10">
            <a:extLst>
              <a:ext uri="{FF2B5EF4-FFF2-40B4-BE49-F238E27FC236}">
                <a16:creationId xmlns:a16="http://schemas.microsoft.com/office/drawing/2014/main" id="{8AB3BEE6-C108-1AD8-5849-C69119889961}"/>
              </a:ext>
            </a:extLst>
          </p:cNvPr>
          <p:cNvSpPr>
            <a:spLocks noGrp="1" noChangeAspect="1"/>
          </p:cNvSpPr>
          <p:nvPr>
            <p:ph type="body" sz="quarter" idx="15" hasCustomPrompt="1"/>
          </p:nvPr>
        </p:nvSpPr>
        <p:spPr>
          <a:xfrm>
            <a:off x="7173594"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COMPANY NAME</a:t>
            </a:r>
          </a:p>
        </p:txBody>
      </p:sp>
      <p:sp>
        <p:nvSpPr>
          <p:cNvPr id="25" name="Text Placeholder 17">
            <a:extLst>
              <a:ext uri="{FF2B5EF4-FFF2-40B4-BE49-F238E27FC236}">
                <a16:creationId xmlns:a16="http://schemas.microsoft.com/office/drawing/2014/main" id="{186C73E9-E6C6-6639-2300-95FA1ECDB90A}"/>
              </a:ext>
            </a:extLst>
          </p:cNvPr>
          <p:cNvSpPr>
            <a:spLocks noGrp="1"/>
          </p:cNvSpPr>
          <p:nvPr>
            <p:ph type="body" sz="quarter" idx="16" hasCustomPrompt="1"/>
          </p:nvPr>
        </p:nvSpPr>
        <p:spPr>
          <a:xfrm>
            <a:off x="972000" y="1080000"/>
            <a:ext cx="4050000" cy="378000"/>
          </a:xfrm>
        </p:spPr>
        <p:txBody>
          <a:bodyPr lIns="0" tIns="18000" rIns="0" bIns="0" anchor="ctr" anchorCtr="0">
            <a:noAutofit/>
          </a:bodyPr>
          <a:lstStyle>
            <a:lvl1pPr marL="0" indent="0">
              <a:buNone/>
              <a:defRPr sz="1000" b="0" i="0" kern="1000" spc="50" baseline="0">
                <a:latin typeface="Commissioner Loud" pitchFamily="2" charset="0"/>
              </a:defRPr>
            </a:lvl1pPr>
          </a:lstStyle>
          <a:p>
            <a:pPr lvl="0"/>
            <a:r>
              <a:rPr lang="en-US" dirty="0"/>
              <a:t>SLIDE HEADER</a:t>
            </a:r>
          </a:p>
        </p:txBody>
      </p:sp>
    </p:spTree>
    <p:extLst>
      <p:ext uri="{BB962C8B-B14F-4D97-AF65-F5344CB8AC3E}">
        <p14:creationId xmlns:p14="http://schemas.microsoft.com/office/powerpoint/2010/main" val="32266821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ullets/3">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82A018F-B4A3-E9D2-4A8A-B6ABEF141900}"/>
              </a:ext>
            </a:extLst>
          </p:cNvPr>
          <p:cNvSpPr>
            <a:spLocks noGrp="1"/>
          </p:cNvSpPr>
          <p:nvPr>
            <p:ph type="dt" sz="half" idx="10"/>
          </p:nvPr>
        </p:nvSpPr>
        <p:spPr/>
        <p:txBody>
          <a:bodyPr/>
          <a:lstStyle/>
          <a:p>
            <a:r>
              <a:rPr lang="en-US"/>
              <a:t>2023-04-20</a:t>
            </a:r>
          </a:p>
        </p:txBody>
      </p:sp>
      <p:sp>
        <p:nvSpPr>
          <p:cNvPr id="6" name="Slide Number Placeholder 5">
            <a:extLst>
              <a:ext uri="{FF2B5EF4-FFF2-40B4-BE49-F238E27FC236}">
                <a16:creationId xmlns:a16="http://schemas.microsoft.com/office/drawing/2014/main" id="{73C57EBD-2803-33D6-FB8C-CA75D7BA1BFF}"/>
              </a:ext>
            </a:extLst>
          </p:cNvPr>
          <p:cNvSpPr>
            <a:spLocks noGrp="1"/>
          </p:cNvSpPr>
          <p:nvPr>
            <p:ph type="sldNum" sz="quarter" idx="12"/>
          </p:nvPr>
        </p:nvSpPr>
        <p:spPr/>
        <p:txBody>
          <a:bodyPr/>
          <a:lstStyle/>
          <a:p>
            <a:fld id="{BBA18796-BEA1-1D47-8E46-098ADA41C1D2}" type="slidenum">
              <a:rPr lang="en-US" smtClean="0"/>
              <a:t>‹#›</a:t>
            </a:fld>
            <a:endParaRPr lang="en-US"/>
          </a:p>
        </p:txBody>
      </p:sp>
      <p:cxnSp>
        <p:nvCxnSpPr>
          <p:cNvPr id="17" name="Straight Connector 16">
            <a:extLst>
              <a:ext uri="{FF2B5EF4-FFF2-40B4-BE49-F238E27FC236}">
                <a16:creationId xmlns:a16="http://schemas.microsoft.com/office/drawing/2014/main" id="{2750003D-38A8-1F90-7823-CD6F666E38C7}"/>
              </a:ext>
            </a:extLst>
          </p:cNvPr>
          <p:cNvCxnSpPr>
            <a:cxnSpLocks/>
          </p:cNvCxnSpPr>
          <p:nvPr userDrawn="1"/>
        </p:nvCxnSpPr>
        <p:spPr>
          <a:xfrm>
            <a:off x="695324" y="5949315"/>
            <a:ext cx="10801350" cy="0"/>
          </a:xfrm>
          <a:prstGeom prst="line">
            <a:avLst/>
          </a:prstGeom>
          <a:ln>
            <a:solidFill>
              <a:schemeClr val="tx2">
                <a:alpha val="20000"/>
              </a:schemeClr>
            </a:solidFill>
          </a:ln>
        </p:spPr>
        <p:style>
          <a:lnRef idx="1">
            <a:schemeClr val="dk1"/>
          </a:lnRef>
          <a:fillRef idx="0">
            <a:schemeClr val="dk1"/>
          </a:fillRef>
          <a:effectRef idx="0">
            <a:schemeClr val="dk1"/>
          </a:effectRef>
          <a:fontRef idx="minor">
            <a:schemeClr val="tx1"/>
          </a:fontRef>
        </p:style>
      </p:cxnSp>
      <p:sp>
        <p:nvSpPr>
          <p:cNvPr id="20" name="Text Placeholder 19">
            <a:extLst>
              <a:ext uri="{FF2B5EF4-FFF2-40B4-BE49-F238E27FC236}">
                <a16:creationId xmlns:a16="http://schemas.microsoft.com/office/drawing/2014/main" id="{CBD4DF8C-E8A3-9E15-BD6D-AED89CCE59AF}"/>
              </a:ext>
            </a:extLst>
          </p:cNvPr>
          <p:cNvSpPr>
            <a:spLocks noGrp="1"/>
          </p:cNvSpPr>
          <p:nvPr>
            <p:ph type="body" sz="quarter" idx="17" hasCustomPrompt="1"/>
          </p:nvPr>
        </p:nvSpPr>
        <p:spPr>
          <a:xfrm>
            <a:off x="1008000" y="2705520"/>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1</a:t>
            </a:r>
          </a:p>
        </p:txBody>
      </p:sp>
      <p:sp>
        <p:nvSpPr>
          <p:cNvPr id="31" name="Text Placeholder 19">
            <a:extLst>
              <a:ext uri="{FF2B5EF4-FFF2-40B4-BE49-F238E27FC236}">
                <a16:creationId xmlns:a16="http://schemas.microsoft.com/office/drawing/2014/main" id="{EDA62EC7-3951-7BFA-A1C5-D41CB10CA231}"/>
              </a:ext>
            </a:extLst>
          </p:cNvPr>
          <p:cNvSpPr>
            <a:spLocks noGrp="1"/>
          </p:cNvSpPr>
          <p:nvPr>
            <p:ph type="body" sz="quarter" idx="18" hasCustomPrompt="1"/>
          </p:nvPr>
        </p:nvSpPr>
        <p:spPr>
          <a:xfrm>
            <a:off x="1008000" y="3212773"/>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2</a:t>
            </a:r>
          </a:p>
        </p:txBody>
      </p:sp>
      <p:sp>
        <p:nvSpPr>
          <p:cNvPr id="32" name="Text Placeholder 19">
            <a:extLst>
              <a:ext uri="{FF2B5EF4-FFF2-40B4-BE49-F238E27FC236}">
                <a16:creationId xmlns:a16="http://schemas.microsoft.com/office/drawing/2014/main" id="{94AC1998-B1DA-F03D-CE09-5DA3B64E60E4}"/>
              </a:ext>
            </a:extLst>
          </p:cNvPr>
          <p:cNvSpPr>
            <a:spLocks noGrp="1"/>
          </p:cNvSpPr>
          <p:nvPr>
            <p:ph type="body" sz="quarter" idx="19" hasCustomPrompt="1"/>
          </p:nvPr>
        </p:nvSpPr>
        <p:spPr>
          <a:xfrm>
            <a:off x="1008000" y="3720026"/>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3</a:t>
            </a:r>
          </a:p>
        </p:txBody>
      </p:sp>
      <p:pic>
        <p:nvPicPr>
          <p:cNvPr id="2" name="Graphic 1">
            <a:extLst>
              <a:ext uri="{FF2B5EF4-FFF2-40B4-BE49-F238E27FC236}">
                <a16:creationId xmlns:a16="http://schemas.microsoft.com/office/drawing/2014/main" id="{6ED15887-8A85-2EE9-84D1-6A23220EE11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5324" y="548862"/>
            <a:ext cx="1800226" cy="401040"/>
          </a:xfrm>
          <a:prstGeom prst="rect">
            <a:avLst/>
          </a:prstGeom>
        </p:spPr>
      </p:pic>
      <p:cxnSp>
        <p:nvCxnSpPr>
          <p:cNvPr id="5" name="Straight Connector 4">
            <a:extLst>
              <a:ext uri="{FF2B5EF4-FFF2-40B4-BE49-F238E27FC236}">
                <a16:creationId xmlns:a16="http://schemas.microsoft.com/office/drawing/2014/main" id="{104DD9F2-8C26-2508-AFE1-BD9CBCC1DAC7}"/>
              </a:ext>
            </a:extLst>
          </p:cNvPr>
          <p:cNvCxnSpPr>
            <a:cxnSpLocks/>
          </p:cNvCxnSpPr>
          <p:nvPr userDrawn="1"/>
        </p:nvCxnSpPr>
        <p:spPr>
          <a:xfrm>
            <a:off x="695325" y="1080000"/>
            <a:ext cx="10801350" cy="0"/>
          </a:xfrm>
          <a:prstGeom prst="line">
            <a:avLst/>
          </a:prstGeom>
          <a:ln>
            <a:solidFill>
              <a:schemeClr val="tx2">
                <a:alpha val="20000"/>
              </a:schemeClr>
            </a:solidFill>
          </a:ln>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589ED24E-A97D-0BD9-6622-38CF30E3556E}"/>
              </a:ext>
            </a:extLst>
          </p:cNvPr>
          <p:cNvCxnSpPr>
            <a:cxnSpLocks/>
          </p:cNvCxnSpPr>
          <p:nvPr userDrawn="1"/>
        </p:nvCxnSpPr>
        <p:spPr>
          <a:xfrm>
            <a:off x="695324" y="1449000"/>
            <a:ext cx="10801350" cy="0"/>
          </a:xfrm>
          <a:prstGeom prst="line">
            <a:avLst/>
          </a:prstGeom>
          <a:ln>
            <a:solidFill>
              <a:schemeClr val="tx2">
                <a:alpha val="20000"/>
              </a:schemeClr>
            </a:solidFill>
          </a:ln>
        </p:spPr>
        <p:style>
          <a:lnRef idx="1">
            <a:schemeClr val="dk1"/>
          </a:lnRef>
          <a:fillRef idx="0">
            <a:schemeClr val="dk1"/>
          </a:fillRef>
          <a:effectRef idx="0">
            <a:schemeClr val="dk1"/>
          </a:effectRef>
          <a:fontRef idx="minor">
            <a:schemeClr val="tx1"/>
          </a:fontRef>
        </p:style>
      </p:cxnSp>
      <p:pic>
        <p:nvPicPr>
          <p:cNvPr id="8" name="Graphic 7">
            <a:extLst>
              <a:ext uri="{FF2B5EF4-FFF2-40B4-BE49-F238E27FC236}">
                <a16:creationId xmlns:a16="http://schemas.microsoft.com/office/drawing/2014/main" id="{9D7B8F3C-8DA4-95D8-6A12-7FB0E53AB89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5325" y="1179000"/>
            <a:ext cx="177800" cy="165100"/>
          </a:xfrm>
          <a:prstGeom prst="rect">
            <a:avLst/>
          </a:prstGeom>
        </p:spPr>
      </p:pic>
      <p:sp>
        <p:nvSpPr>
          <p:cNvPr id="9" name="Text Placeholder 10">
            <a:extLst>
              <a:ext uri="{FF2B5EF4-FFF2-40B4-BE49-F238E27FC236}">
                <a16:creationId xmlns:a16="http://schemas.microsoft.com/office/drawing/2014/main" id="{CAEAE4B8-C242-A642-5208-E106E2255EFA}"/>
              </a:ext>
            </a:extLst>
          </p:cNvPr>
          <p:cNvSpPr>
            <a:spLocks noGrp="1" noChangeAspect="1"/>
          </p:cNvSpPr>
          <p:nvPr>
            <p:ph type="body" sz="quarter" idx="13" hasCustomPrompt="1"/>
          </p:nvPr>
        </p:nvSpPr>
        <p:spPr>
          <a:xfrm>
            <a:off x="2855912"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ORGANIZATION</a:t>
            </a:r>
          </a:p>
        </p:txBody>
      </p:sp>
      <p:sp>
        <p:nvSpPr>
          <p:cNvPr id="19" name="Text Placeholder 10">
            <a:extLst>
              <a:ext uri="{FF2B5EF4-FFF2-40B4-BE49-F238E27FC236}">
                <a16:creationId xmlns:a16="http://schemas.microsoft.com/office/drawing/2014/main" id="{B481E4FC-2CED-6E72-7996-2F9E01864C71}"/>
              </a:ext>
            </a:extLst>
          </p:cNvPr>
          <p:cNvSpPr>
            <a:spLocks noGrp="1" noChangeAspect="1"/>
          </p:cNvSpPr>
          <p:nvPr>
            <p:ph type="body" sz="quarter" idx="14" hasCustomPrompt="1"/>
          </p:nvPr>
        </p:nvSpPr>
        <p:spPr>
          <a:xfrm>
            <a:off x="5014912"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PERSON</a:t>
            </a:r>
          </a:p>
        </p:txBody>
      </p:sp>
      <p:sp>
        <p:nvSpPr>
          <p:cNvPr id="22" name="Text Placeholder 10">
            <a:extLst>
              <a:ext uri="{FF2B5EF4-FFF2-40B4-BE49-F238E27FC236}">
                <a16:creationId xmlns:a16="http://schemas.microsoft.com/office/drawing/2014/main" id="{B2B3DCBA-54AA-5902-8979-AD012A4D969C}"/>
              </a:ext>
            </a:extLst>
          </p:cNvPr>
          <p:cNvSpPr>
            <a:spLocks noGrp="1" noChangeAspect="1"/>
          </p:cNvSpPr>
          <p:nvPr>
            <p:ph type="body" sz="quarter" idx="15" hasCustomPrompt="1"/>
          </p:nvPr>
        </p:nvSpPr>
        <p:spPr>
          <a:xfrm>
            <a:off x="7173594"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COMPANY NAME</a:t>
            </a:r>
          </a:p>
        </p:txBody>
      </p:sp>
      <p:sp>
        <p:nvSpPr>
          <p:cNvPr id="25" name="Text Placeholder 17">
            <a:extLst>
              <a:ext uri="{FF2B5EF4-FFF2-40B4-BE49-F238E27FC236}">
                <a16:creationId xmlns:a16="http://schemas.microsoft.com/office/drawing/2014/main" id="{BB20D477-270A-841E-E190-6CFCCDB66F58}"/>
              </a:ext>
            </a:extLst>
          </p:cNvPr>
          <p:cNvSpPr>
            <a:spLocks noGrp="1"/>
          </p:cNvSpPr>
          <p:nvPr>
            <p:ph type="body" sz="quarter" idx="16" hasCustomPrompt="1"/>
          </p:nvPr>
        </p:nvSpPr>
        <p:spPr>
          <a:xfrm>
            <a:off x="972000" y="1080000"/>
            <a:ext cx="4050000" cy="378000"/>
          </a:xfrm>
        </p:spPr>
        <p:txBody>
          <a:bodyPr lIns="0" tIns="18000" rIns="0" bIns="0" anchor="ctr" anchorCtr="0">
            <a:noAutofit/>
          </a:bodyPr>
          <a:lstStyle>
            <a:lvl1pPr marL="0" indent="0">
              <a:buNone/>
              <a:defRPr sz="1000" b="0" i="0" kern="1000" spc="50" baseline="0">
                <a:latin typeface="Commissioner Loud" pitchFamily="2" charset="0"/>
              </a:defRPr>
            </a:lvl1pPr>
          </a:lstStyle>
          <a:p>
            <a:pPr lvl="0"/>
            <a:r>
              <a:rPr lang="en-US" dirty="0"/>
              <a:t>SLIDE HEADER</a:t>
            </a:r>
          </a:p>
        </p:txBody>
      </p:sp>
    </p:spTree>
    <p:extLst>
      <p:ext uri="{BB962C8B-B14F-4D97-AF65-F5344CB8AC3E}">
        <p14:creationId xmlns:p14="http://schemas.microsoft.com/office/powerpoint/2010/main" val="2716646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pic>
        <p:nvPicPr>
          <p:cNvPr id="26" name="Graphic 25">
            <a:extLst>
              <a:ext uri="{FF2B5EF4-FFF2-40B4-BE49-F238E27FC236}">
                <a16:creationId xmlns:a16="http://schemas.microsoft.com/office/drawing/2014/main" id="{F01CD12F-D784-37D1-6BE6-9BFFD4A97ED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3000" y="0"/>
            <a:ext cx="3429000" cy="6858000"/>
          </a:xfrm>
          <a:prstGeom prst="rect">
            <a:avLst/>
          </a:prstGeom>
        </p:spPr>
      </p:pic>
      <p:sp>
        <p:nvSpPr>
          <p:cNvPr id="4" name="Date Placeholder 3">
            <a:extLst>
              <a:ext uri="{FF2B5EF4-FFF2-40B4-BE49-F238E27FC236}">
                <a16:creationId xmlns:a16="http://schemas.microsoft.com/office/drawing/2014/main" id="{E9628418-7FCB-FAC7-519B-EE821AE07E2A}"/>
              </a:ext>
            </a:extLst>
          </p:cNvPr>
          <p:cNvSpPr>
            <a:spLocks noGrp="1"/>
          </p:cNvSpPr>
          <p:nvPr>
            <p:ph type="dt" sz="half" idx="10"/>
          </p:nvPr>
        </p:nvSpPr>
        <p:spPr>
          <a:xfrm>
            <a:off x="695328" y="5949000"/>
            <a:ext cx="2160585" cy="360000"/>
          </a:xfrm>
        </p:spPr>
        <p:txBody>
          <a:bodyPr anchor="b" anchorCtr="0"/>
          <a:lstStyle/>
          <a:p>
            <a:r>
              <a:rPr lang="en-US" dirty="0"/>
              <a:t>2024-01-23	</a:t>
            </a:r>
          </a:p>
        </p:txBody>
      </p:sp>
      <p:sp>
        <p:nvSpPr>
          <p:cNvPr id="6" name="Slide Number Placeholder 5">
            <a:extLst>
              <a:ext uri="{FF2B5EF4-FFF2-40B4-BE49-F238E27FC236}">
                <a16:creationId xmlns:a16="http://schemas.microsoft.com/office/drawing/2014/main" id="{E061A46E-252C-813A-BCDE-146A250EEE4D}"/>
              </a:ext>
            </a:extLst>
          </p:cNvPr>
          <p:cNvSpPr>
            <a:spLocks noGrp="1"/>
          </p:cNvSpPr>
          <p:nvPr>
            <p:ph type="sldNum" sz="quarter" idx="12"/>
          </p:nvPr>
        </p:nvSpPr>
        <p:spPr>
          <a:xfrm>
            <a:off x="9336405" y="5949000"/>
            <a:ext cx="2160587" cy="360000"/>
          </a:xfrm>
        </p:spPr>
        <p:txBody>
          <a:bodyPr anchor="b" anchorCtr="0"/>
          <a:lstStyle/>
          <a:p>
            <a:fld id="{BBA18796-BEA1-1D47-8E46-098ADA41C1D2}" type="slidenum">
              <a:rPr lang="en-US" smtClean="0"/>
              <a:t>‹#›</a:t>
            </a:fld>
            <a:endParaRPr lang="en-US"/>
          </a:p>
        </p:txBody>
      </p:sp>
      <p:sp>
        <p:nvSpPr>
          <p:cNvPr id="25" name="Title 24">
            <a:extLst>
              <a:ext uri="{FF2B5EF4-FFF2-40B4-BE49-F238E27FC236}">
                <a16:creationId xmlns:a16="http://schemas.microsoft.com/office/drawing/2014/main" id="{F39446DF-D10D-2AAA-7EAB-024464192E36}"/>
              </a:ext>
            </a:extLst>
          </p:cNvPr>
          <p:cNvSpPr>
            <a:spLocks noGrp="1"/>
          </p:cNvSpPr>
          <p:nvPr>
            <p:ph type="title" hasCustomPrompt="1"/>
          </p:nvPr>
        </p:nvSpPr>
        <p:spPr>
          <a:xfrm>
            <a:off x="695325" y="1988821"/>
            <a:ext cx="6478270" cy="2700180"/>
          </a:xfrm>
        </p:spPr>
        <p:txBody>
          <a:bodyPr>
            <a:noAutofit/>
          </a:bodyPr>
          <a:lstStyle>
            <a:lvl1pPr>
              <a:defRPr sz="7200" b="0" i="1" spc="-300">
                <a:latin typeface="Minion Pro Med Subh" panose="02040503060306020203" pitchFamily="18" charset="0"/>
              </a:defRPr>
            </a:lvl1pPr>
          </a:lstStyle>
          <a:p>
            <a:r>
              <a:rPr lang="en-US" dirty="0"/>
              <a:t>Thank you.</a:t>
            </a:r>
          </a:p>
        </p:txBody>
      </p:sp>
      <p:sp>
        <p:nvSpPr>
          <p:cNvPr id="28" name="Text Placeholder 10">
            <a:extLst>
              <a:ext uri="{FF2B5EF4-FFF2-40B4-BE49-F238E27FC236}">
                <a16:creationId xmlns:a16="http://schemas.microsoft.com/office/drawing/2014/main" id="{29C440E0-6312-C0F5-D648-A492FC0FA8D7}"/>
              </a:ext>
            </a:extLst>
          </p:cNvPr>
          <p:cNvSpPr>
            <a:spLocks noGrp="1" noChangeAspect="1"/>
          </p:cNvSpPr>
          <p:nvPr>
            <p:ph type="body" sz="quarter" idx="13" hasCustomPrompt="1"/>
          </p:nvPr>
        </p:nvSpPr>
        <p:spPr>
          <a:xfrm>
            <a:off x="2855912"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PearTree Canada	</a:t>
            </a:r>
          </a:p>
        </p:txBody>
      </p:sp>
      <p:sp>
        <p:nvSpPr>
          <p:cNvPr id="29" name="Text Placeholder 10">
            <a:extLst>
              <a:ext uri="{FF2B5EF4-FFF2-40B4-BE49-F238E27FC236}">
                <a16:creationId xmlns:a16="http://schemas.microsoft.com/office/drawing/2014/main" id="{7233B23A-3B5E-E1C3-0D4B-A18A344A638F}"/>
              </a:ext>
            </a:extLst>
          </p:cNvPr>
          <p:cNvSpPr>
            <a:spLocks noGrp="1" noChangeAspect="1"/>
          </p:cNvSpPr>
          <p:nvPr>
            <p:ph type="body" sz="quarter" idx="14" hasCustomPrompt="1"/>
          </p:nvPr>
        </p:nvSpPr>
        <p:spPr>
          <a:xfrm>
            <a:off x="5014912"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Kendra Johnston</a:t>
            </a:r>
          </a:p>
        </p:txBody>
      </p:sp>
      <p:sp>
        <p:nvSpPr>
          <p:cNvPr id="30" name="Text Placeholder 10">
            <a:extLst>
              <a:ext uri="{FF2B5EF4-FFF2-40B4-BE49-F238E27FC236}">
                <a16:creationId xmlns:a16="http://schemas.microsoft.com/office/drawing/2014/main" id="{3C14322E-BDFF-120F-AB5B-A420ECB97518}"/>
              </a:ext>
            </a:extLst>
          </p:cNvPr>
          <p:cNvSpPr>
            <a:spLocks noGrp="1" noChangeAspect="1"/>
          </p:cNvSpPr>
          <p:nvPr>
            <p:ph type="body" sz="quarter" idx="15" hasCustomPrompt="1"/>
          </p:nvPr>
        </p:nvSpPr>
        <p:spPr>
          <a:xfrm>
            <a:off x="7173594"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COMPANY NAME</a:t>
            </a:r>
          </a:p>
        </p:txBody>
      </p:sp>
      <p:pic>
        <p:nvPicPr>
          <p:cNvPr id="2" name="Graphic 1">
            <a:extLst>
              <a:ext uri="{FF2B5EF4-FFF2-40B4-BE49-F238E27FC236}">
                <a16:creationId xmlns:a16="http://schemas.microsoft.com/office/drawing/2014/main" id="{FFB2D20A-E39B-2262-06A6-3D7CCC860A4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5325" y="549275"/>
            <a:ext cx="1800225" cy="357545"/>
          </a:xfrm>
          <a:prstGeom prst="rect">
            <a:avLst/>
          </a:prstGeom>
        </p:spPr>
      </p:pic>
    </p:spTree>
    <p:extLst>
      <p:ext uri="{BB962C8B-B14F-4D97-AF65-F5344CB8AC3E}">
        <p14:creationId xmlns:p14="http://schemas.microsoft.com/office/powerpoint/2010/main" val="25301243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 Swirls">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F26A97DF-4985-09D5-BF92-557B54537DB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3000" y="0"/>
            <a:ext cx="3429000" cy="6858000"/>
          </a:xfrm>
          <a:prstGeom prst="rect">
            <a:avLst/>
          </a:prstGeom>
        </p:spPr>
      </p:pic>
      <p:sp>
        <p:nvSpPr>
          <p:cNvPr id="4" name="Date Placeholder 3">
            <a:extLst>
              <a:ext uri="{FF2B5EF4-FFF2-40B4-BE49-F238E27FC236}">
                <a16:creationId xmlns:a16="http://schemas.microsoft.com/office/drawing/2014/main" id="{E82A018F-B4A3-E9D2-4A8A-B6ABEF141900}"/>
              </a:ext>
            </a:extLst>
          </p:cNvPr>
          <p:cNvSpPr>
            <a:spLocks noGrp="1"/>
          </p:cNvSpPr>
          <p:nvPr>
            <p:ph type="dt" sz="half" idx="10"/>
          </p:nvPr>
        </p:nvSpPr>
        <p:spPr/>
        <p:txBody>
          <a:bodyPr/>
          <a:lstStyle/>
          <a:p>
            <a:r>
              <a:rPr lang="en-US"/>
              <a:t>2023-04-20</a:t>
            </a:r>
          </a:p>
        </p:txBody>
      </p:sp>
      <p:sp>
        <p:nvSpPr>
          <p:cNvPr id="6" name="Slide Number Placeholder 5">
            <a:extLst>
              <a:ext uri="{FF2B5EF4-FFF2-40B4-BE49-F238E27FC236}">
                <a16:creationId xmlns:a16="http://schemas.microsoft.com/office/drawing/2014/main" id="{73C57EBD-2803-33D6-FB8C-CA75D7BA1BFF}"/>
              </a:ext>
            </a:extLst>
          </p:cNvPr>
          <p:cNvSpPr>
            <a:spLocks noGrp="1"/>
          </p:cNvSpPr>
          <p:nvPr>
            <p:ph type="sldNum" sz="quarter" idx="12"/>
          </p:nvPr>
        </p:nvSpPr>
        <p:spPr/>
        <p:txBody>
          <a:bodyPr/>
          <a:lstStyle/>
          <a:p>
            <a:fld id="{BBA18796-BEA1-1D47-8E46-098ADA41C1D2}" type="slidenum">
              <a:rPr lang="en-US" smtClean="0"/>
              <a:t>‹#›</a:t>
            </a:fld>
            <a:endParaRPr lang="en-US"/>
          </a:p>
        </p:txBody>
      </p:sp>
      <p:cxnSp>
        <p:nvCxnSpPr>
          <p:cNvPr id="14" name="Straight Connector 13">
            <a:extLst>
              <a:ext uri="{FF2B5EF4-FFF2-40B4-BE49-F238E27FC236}">
                <a16:creationId xmlns:a16="http://schemas.microsoft.com/office/drawing/2014/main" id="{A761C15A-5FE6-D78A-3045-AE3A7FE34AA9}"/>
              </a:ext>
            </a:extLst>
          </p:cNvPr>
          <p:cNvCxnSpPr>
            <a:cxnSpLocks/>
          </p:cNvCxnSpPr>
          <p:nvPr userDrawn="1"/>
        </p:nvCxnSpPr>
        <p:spPr>
          <a:xfrm>
            <a:off x="695325" y="1080000"/>
            <a:ext cx="10801350" cy="0"/>
          </a:xfrm>
          <a:prstGeom prst="line">
            <a:avLst/>
          </a:prstGeom>
          <a:ln>
            <a:solidFill>
              <a:schemeClr val="tx2">
                <a:alpha val="20000"/>
              </a:schemeClr>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EF85D100-BF1F-AD63-FFB3-B988BEFF3841}"/>
              </a:ext>
            </a:extLst>
          </p:cNvPr>
          <p:cNvCxnSpPr>
            <a:cxnSpLocks/>
          </p:cNvCxnSpPr>
          <p:nvPr userDrawn="1"/>
        </p:nvCxnSpPr>
        <p:spPr>
          <a:xfrm>
            <a:off x="695324" y="1449000"/>
            <a:ext cx="10801350" cy="0"/>
          </a:xfrm>
          <a:prstGeom prst="line">
            <a:avLst/>
          </a:prstGeom>
          <a:ln>
            <a:solidFill>
              <a:schemeClr val="tx2">
                <a:alpha val="20000"/>
              </a:schemeClr>
            </a:solidFill>
          </a:ln>
        </p:spPr>
        <p:style>
          <a:lnRef idx="1">
            <a:schemeClr val="dk1"/>
          </a:lnRef>
          <a:fillRef idx="0">
            <a:schemeClr val="dk1"/>
          </a:fillRef>
          <a:effectRef idx="0">
            <a:schemeClr val="dk1"/>
          </a:effectRef>
          <a:fontRef idx="minor">
            <a:schemeClr val="tx1"/>
          </a:fontRef>
        </p:style>
      </p:cxnSp>
      <p:pic>
        <p:nvPicPr>
          <p:cNvPr id="16" name="Graphic 15">
            <a:extLst>
              <a:ext uri="{FF2B5EF4-FFF2-40B4-BE49-F238E27FC236}">
                <a16:creationId xmlns:a16="http://schemas.microsoft.com/office/drawing/2014/main" id="{85CF602D-0397-18DC-8FF7-F1B80967FCC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5325" y="1179000"/>
            <a:ext cx="177800" cy="165100"/>
          </a:xfrm>
          <a:prstGeom prst="rect">
            <a:avLst/>
          </a:prstGeom>
        </p:spPr>
      </p:pic>
      <p:cxnSp>
        <p:nvCxnSpPr>
          <p:cNvPr id="17" name="Straight Connector 16">
            <a:extLst>
              <a:ext uri="{FF2B5EF4-FFF2-40B4-BE49-F238E27FC236}">
                <a16:creationId xmlns:a16="http://schemas.microsoft.com/office/drawing/2014/main" id="{2750003D-38A8-1F90-7823-CD6F666E38C7}"/>
              </a:ext>
            </a:extLst>
          </p:cNvPr>
          <p:cNvCxnSpPr>
            <a:cxnSpLocks/>
          </p:cNvCxnSpPr>
          <p:nvPr userDrawn="1"/>
        </p:nvCxnSpPr>
        <p:spPr>
          <a:xfrm>
            <a:off x="695324" y="5949315"/>
            <a:ext cx="10801350" cy="0"/>
          </a:xfrm>
          <a:prstGeom prst="line">
            <a:avLst/>
          </a:prstGeom>
          <a:ln>
            <a:solidFill>
              <a:schemeClr val="tx2">
                <a:alpha val="20000"/>
              </a:schemeClr>
            </a:solidFill>
          </a:ln>
        </p:spPr>
        <p:style>
          <a:lnRef idx="1">
            <a:schemeClr val="dk1"/>
          </a:lnRef>
          <a:fillRef idx="0">
            <a:schemeClr val="dk1"/>
          </a:fillRef>
          <a:effectRef idx="0">
            <a:schemeClr val="dk1"/>
          </a:effectRef>
          <a:fontRef idx="minor">
            <a:schemeClr val="tx1"/>
          </a:fontRef>
        </p:style>
      </p:cxnSp>
      <p:sp>
        <p:nvSpPr>
          <p:cNvPr id="21" name="Text Placeholder 10">
            <a:extLst>
              <a:ext uri="{FF2B5EF4-FFF2-40B4-BE49-F238E27FC236}">
                <a16:creationId xmlns:a16="http://schemas.microsoft.com/office/drawing/2014/main" id="{0278D4ED-FF14-B836-4B1F-8A69130B443A}"/>
              </a:ext>
            </a:extLst>
          </p:cNvPr>
          <p:cNvSpPr>
            <a:spLocks noGrp="1" noChangeAspect="1"/>
          </p:cNvSpPr>
          <p:nvPr>
            <p:ph type="body" sz="quarter" idx="13" hasCustomPrompt="1"/>
          </p:nvPr>
        </p:nvSpPr>
        <p:spPr>
          <a:xfrm>
            <a:off x="2855912"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ORGANIZATION</a:t>
            </a:r>
          </a:p>
        </p:txBody>
      </p:sp>
      <p:sp>
        <p:nvSpPr>
          <p:cNvPr id="22" name="Text Placeholder 10">
            <a:extLst>
              <a:ext uri="{FF2B5EF4-FFF2-40B4-BE49-F238E27FC236}">
                <a16:creationId xmlns:a16="http://schemas.microsoft.com/office/drawing/2014/main" id="{8DAE35E1-6622-1389-0972-D1F19147BDB0}"/>
              </a:ext>
            </a:extLst>
          </p:cNvPr>
          <p:cNvSpPr>
            <a:spLocks noGrp="1" noChangeAspect="1"/>
          </p:cNvSpPr>
          <p:nvPr>
            <p:ph type="body" sz="quarter" idx="14" hasCustomPrompt="1"/>
          </p:nvPr>
        </p:nvSpPr>
        <p:spPr>
          <a:xfrm>
            <a:off x="5014912"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PERSON</a:t>
            </a:r>
          </a:p>
        </p:txBody>
      </p:sp>
      <p:sp>
        <p:nvSpPr>
          <p:cNvPr id="23" name="Text Placeholder 10">
            <a:extLst>
              <a:ext uri="{FF2B5EF4-FFF2-40B4-BE49-F238E27FC236}">
                <a16:creationId xmlns:a16="http://schemas.microsoft.com/office/drawing/2014/main" id="{24FD9094-C95C-B175-98C3-1D112E7F696A}"/>
              </a:ext>
            </a:extLst>
          </p:cNvPr>
          <p:cNvSpPr>
            <a:spLocks noGrp="1" noChangeAspect="1"/>
          </p:cNvSpPr>
          <p:nvPr>
            <p:ph type="body" sz="quarter" idx="15" hasCustomPrompt="1"/>
          </p:nvPr>
        </p:nvSpPr>
        <p:spPr>
          <a:xfrm>
            <a:off x="7173594"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COMPANY NAME</a:t>
            </a:r>
          </a:p>
        </p:txBody>
      </p:sp>
      <p:sp>
        <p:nvSpPr>
          <p:cNvPr id="24" name="Text Placeholder 17">
            <a:extLst>
              <a:ext uri="{FF2B5EF4-FFF2-40B4-BE49-F238E27FC236}">
                <a16:creationId xmlns:a16="http://schemas.microsoft.com/office/drawing/2014/main" id="{CFBB4E23-3628-EB7C-9C34-A3D5A9E0225B}"/>
              </a:ext>
            </a:extLst>
          </p:cNvPr>
          <p:cNvSpPr>
            <a:spLocks noGrp="1"/>
          </p:cNvSpPr>
          <p:nvPr>
            <p:ph type="body" sz="quarter" idx="16" hasCustomPrompt="1"/>
          </p:nvPr>
        </p:nvSpPr>
        <p:spPr>
          <a:xfrm>
            <a:off x="972000" y="1080000"/>
            <a:ext cx="4050000" cy="378000"/>
          </a:xfrm>
        </p:spPr>
        <p:txBody>
          <a:bodyPr lIns="0" tIns="18000" rIns="0" bIns="0" anchor="ctr" anchorCtr="0">
            <a:noAutofit/>
          </a:bodyPr>
          <a:lstStyle>
            <a:lvl1pPr marL="0" indent="0">
              <a:buNone/>
              <a:defRPr sz="1000" b="0" i="0" kern="1000" spc="50" baseline="0">
                <a:latin typeface="Commissioner Loud" pitchFamily="2" charset="0"/>
              </a:defRPr>
            </a:lvl1pPr>
          </a:lstStyle>
          <a:p>
            <a:pPr lvl="0"/>
            <a:r>
              <a:rPr lang="en-US" dirty="0"/>
              <a:t>SLIDE HEADER</a:t>
            </a:r>
          </a:p>
        </p:txBody>
      </p:sp>
      <p:pic>
        <p:nvPicPr>
          <p:cNvPr id="3" name="Graphic 2">
            <a:extLst>
              <a:ext uri="{FF2B5EF4-FFF2-40B4-BE49-F238E27FC236}">
                <a16:creationId xmlns:a16="http://schemas.microsoft.com/office/drawing/2014/main" id="{CAB9E0F9-7B68-621D-BDD1-5C57E99E01F4}"/>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95324" y="548862"/>
            <a:ext cx="1800226" cy="401040"/>
          </a:xfrm>
          <a:prstGeom prst="rect">
            <a:avLst/>
          </a:prstGeom>
        </p:spPr>
      </p:pic>
    </p:spTree>
    <p:extLst>
      <p:ext uri="{BB962C8B-B14F-4D97-AF65-F5344CB8AC3E}">
        <p14:creationId xmlns:p14="http://schemas.microsoft.com/office/powerpoint/2010/main" val="29422784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82A018F-B4A3-E9D2-4A8A-B6ABEF141900}"/>
              </a:ext>
            </a:extLst>
          </p:cNvPr>
          <p:cNvSpPr>
            <a:spLocks noGrp="1"/>
          </p:cNvSpPr>
          <p:nvPr>
            <p:ph type="dt" sz="half" idx="10"/>
          </p:nvPr>
        </p:nvSpPr>
        <p:spPr/>
        <p:txBody>
          <a:bodyPr/>
          <a:lstStyle/>
          <a:p>
            <a:r>
              <a:rPr lang="en-US"/>
              <a:t>2023-04-20</a:t>
            </a:r>
          </a:p>
        </p:txBody>
      </p:sp>
      <p:sp>
        <p:nvSpPr>
          <p:cNvPr id="6" name="Slide Number Placeholder 5">
            <a:extLst>
              <a:ext uri="{FF2B5EF4-FFF2-40B4-BE49-F238E27FC236}">
                <a16:creationId xmlns:a16="http://schemas.microsoft.com/office/drawing/2014/main" id="{73C57EBD-2803-33D6-FB8C-CA75D7BA1BFF}"/>
              </a:ext>
            </a:extLst>
          </p:cNvPr>
          <p:cNvSpPr>
            <a:spLocks noGrp="1"/>
          </p:cNvSpPr>
          <p:nvPr>
            <p:ph type="sldNum" sz="quarter" idx="12"/>
          </p:nvPr>
        </p:nvSpPr>
        <p:spPr/>
        <p:txBody>
          <a:bodyPr/>
          <a:lstStyle/>
          <a:p>
            <a:fld id="{BBA18796-BEA1-1D47-8E46-098ADA41C1D2}" type="slidenum">
              <a:rPr lang="en-US" smtClean="0"/>
              <a:t>‹#›</a:t>
            </a:fld>
            <a:endParaRPr lang="en-US"/>
          </a:p>
        </p:txBody>
      </p:sp>
      <p:cxnSp>
        <p:nvCxnSpPr>
          <p:cNvPr id="17" name="Straight Connector 16">
            <a:extLst>
              <a:ext uri="{FF2B5EF4-FFF2-40B4-BE49-F238E27FC236}">
                <a16:creationId xmlns:a16="http://schemas.microsoft.com/office/drawing/2014/main" id="{2750003D-38A8-1F90-7823-CD6F666E38C7}"/>
              </a:ext>
            </a:extLst>
          </p:cNvPr>
          <p:cNvCxnSpPr>
            <a:cxnSpLocks/>
          </p:cNvCxnSpPr>
          <p:nvPr userDrawn="1"/>
        </p:nvCxnSpPr>
        <p:spPr>
          <a:xfrm>
            <a:off x="695324" y="5949315"/>
            <a:ext cx="10801350" cy="0"/>
          </a:xfrm>
          <a:prstGeom prst="line">
            <a:avLst/>
          </a:prstGeom>
          <a:ln>
            <a:solidFill>
              <a:schemeClr val="tx2">
                <a:alpha val="20000"/>
              </a:schemeClr>
            </a:solidFill>
          </a:ln>
        </p:spPr>
        <p:style>
          <a:lnRef idx="1">
            <a:schemeClr val="dk1"/>
          </a:lnRef>
          <a:fillRef idx="0">
            <a:schemeClr val="dk1"/>
          </a:fillRef>
          <a:effectRef idx="0">
            <a:schemeClr val="dk1"/>
          </a:effectRef>
          <a:fontRef idx="minor">
            <a:schemeClr val="tx1"/>
          </a:fontRef>
        </p:style>
      </p:cxnSp>
      <p:pic>
        <p:nvPicPr>
          <p:cNvPr id="2" name="Graphic 1">
            <a:extLst>
              <a:ext uri="{FF2B5EF4-FFF2-40B4-BE49-F238E27FC236}">
                <a16:creationId xmlns:a16="http://schemas.microsoft.com/office/drawing/2014/main" id="{E677C913-4F17-5E31-F8B1-98AAD70AA7C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5324" y="548862"/>
            <a:ext cx="1800226" cy="401040"/>
          </a:xfrm>
          <a:prstGeom prst="rect">
            <a:avLst/>
          </a:prstGeom>
        </p:spPr>
      </p:pic>
      <p:sp>
        <p:nvSpPr>
          <p:cNvPr id="3" name="Text Placeholder 17">
            <a:extLst>
              <a:ext uri="{FF2B5EF4-FFF2-40B4-BE49-F238E27FC236}">
                <a16:creationId xmlns:a16="http://schemas.microsoft.com/office/drawing/2014/main" id="{9CF0029E-0FE4-527D-26BE-A8A19F214160}"/>
              </a:ext>
            </a:extLst>
          </p:cNvPr>
          <p:cNvSpPr>
            <a:spLocks noGrp="1"/>
          </p:cNvSpPr>
          <p:nvPr>
            <p:ph type="body" sz="quarter" idx="16" hasCustomPrompt="1"/>
          </p:nvPr>
        </p:nvSpPr>
        <p:spPr>
          <a:xfrm>
            <a:off x="972000" y="1080000"/>
            <a:ext cx="4050000" cy="378000"/>
          </a:xfrm>
        </p:spPr>
        <p:txBody>
          <a:bodyPr lIns="0" tIns="18000" rIns="0" bIns="0" anchor="ctr" anchorCtr="0">
            <a:noAutofit/>
          </a:bodyPr>
          <a:lstStyle>
            <a:lvl1pPr marL="0" indent="0">
              <a:buNone/>
              <a:defRPr sz="1000" b="0" i="0" kern="1000" spc="50" baseline="0">
                <a:latin typeface="Commissioner Loud" pitchFamily="2" charset="0"/>
              </a:defRPr>
            </a:lvl1pPr>
          </a:lstStyle>
          <a:p>
            <a:pPr lvl="0"/>
            <a:r>
              <a:rPr lang="en-US" dirty="0"/>
              <a:t>SLIDE HEADER</a:t>
            </a:r>
          </a:p>
        </p:txBody>
      </p:sp>
      <p:cxnSp>
        <p:nvCxnSpPr>
          <p:cNvPr id="5" name="Straight Connector 4">
            <a:extLst>
              <a:ext uri="{FF2B5EF4-FFF2-40B4-BE49-F238E27FC236}">
                <a16:creationId xmlns:a16="http://schemas.microsoft.com/office/drawing/2014/main" id="{F18485CC-20A2-53CD-E733-49B772967E29}"/>
              </a:ext>
            </a:extLst>
          </p:cNvPr>
          <p:cNvCxnSpPr>
            <a:cxnSpLocks/>
          </p:cNvCxnSpPr>
          <p:nvPr userDrawn="1"/>
        </p:nvCxnSpPr>
        <p:spPr>
          <a:xfrm>
            <a:off x="695325" y="1080000"/>
            <a:ext cx="10801350" cy="0"/>
          </a:xfrm>
          <a:prstGeom prst="line">
            <a:avLst/>
          </a:prstGeom>
          <a:ln>
            <a:solidFill>
              <a:schemeClr val="tx2">
                <a:alpha val="20000"/>
              </a:schemeClr>
            </a:solidFill>
          </a:ln>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8AA7AE4E-9F78-1F1E-0487-EBED3FFEA4F3}"/>
              </a:ext>
            </a:extLst>
          </p:cNvPr>
          <p:cNvCxnSpPr>
            <a:cxnSpLocks/>
          </p:cNvCxnSpPr>
          <p:nvPr userDrawn="1"/>
        </p:nvCxnSpPr>
        <p:spPr>
          <a:xfrm>
            <a:off x="695324" y="1449000"/>
            <a:ext cx="10801350" cy="0"/>
          </a:xfrm>
          <a:prstGeom prst="line">
            <a:avLst/>
          </a:prstGeom>
          <a:ln>
            <a:solidFill>
              <a:schemeClr val="tx2">
                <a:alpha val="20000"/>
              </a:schemeClr>
            </a:solidFill>
          </a:ln>
        </p:spPr>
        <p:style>
          <a:lnRef idx="1">
            <a:schemeClr val="dk1"/>
          </a:lnRef>
          <a:fillRef idx="0">
            <a:schemeClr val="dk1"/>
          </a:fillRef>
          <a:effectRef idx="0">
            <a:schemeClr val="dk1"/>
          </a:effectRef>
          <a:fontRef idx="minor">
            <a:schemeClr val="tx1"/>
          </a:fontRef>
        </p:style>
      </p:cxnSp>
      <p:pic>
        <p:nvPicPr>
          <p:cNvPr id="8" name="Graphic 7">
            <a:extLst>
              <a:ext uri="{FF2B5EF4-FFF2-40B4-BE49-F238E27FC236}">
                <a16:creationId xmlns:a16="http://schemas.microsoft.com/office/drawing/2014/main" id="{9919CBBE-867E-1EE7-E016-4787BDA957A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5325" y="1179000"/>
            <a:ext cx="177800" cy="165100"/>
          </a:xfrm>
          <a:prstGeom prst="rect">
            <a:avLst/>
          </a:prstGeom>
        </p:spPr>
      </p:pic>
      <p:sp>
        <p:nvSpPr>
          <p:cNvPr id="9" name="Text Placeholder 10">
            <a:extLst>
              <a:ext uri="{FF2B5EF4-FFF2-40B4-BE49-F238E27FC236}">
                <a16:creationId xmlns:a16="http://schemas.microsoft.com/office/drawing/2014/main" id="{88E31A94-7032-FDAD-FE02-BD21E00F1994}"/>
              </a:ext>
            </a:extLst>
          </p:cNvPr>
          <p:cNvSpPr>
            <a:spLocks noGrp="1" noChangeAspect="1"/>
          </p:cNvSpPr>
          <p:nvPr>
            <p:ph type="body" sz="quarter" idx="13" hasCustomPrompt="1"/>
          </p:nvPr>
        </p:nvSpPr>
        <p:spPr>
          <a:xfrm>
            <a:off x="2855912"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ORGANIZATION</a:t>
            </a:r>
          </a:p>
        </p:txBody>
      </p:sp>
      <p:sp>
        <p:nvSpPr>
          <p:cNvPr id="19" name="Text Placeholder 10">
            <a:extLst>
              <a:ext uri="{FF2B5EF4-FFF2-40B4-BE49-F238E27FC236}">
                <a16:creationId xmlns:a16="http://schemas.microsoft.com/office/drawing/2014/main" id="{12EAE134-31DA-EB8A-98D3-93E355CA4F74}"/>
              </a:ext>
            </a:extLst>
          </p:cNvPr>
          <p:cNvSpPr>
            <a:spLocks noGrp="1" noChangeAspect="1"/>
          </p:cNvSpPr>
          <p:nvPr>
            <p:ph type="body" sz="quarter" idx="14" hasCustomPrompt="1"/>
          </p:nvPr>
        </p:nvSpPr>
        <p:spPr>
          <a:xfrm>
            <a:off x="5014912"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PERSON</a:t>
            </a:r>
          </a:p>
        </p:txBody>
      </p:sp>
      <p:sp>
        <p:nvSpPr>
          <p:cNvPr id="20" name="Text Placeholder 10">
            <a:extLst>
              <a:ext uri="{FF2B5EF4-FFF2-40B4-BE49-F238E27FC236}">
                <a16:creationId xmlns:a16="http://schemas.microsoft.com/office/drawing/2014/main" id="{41376FB8-7B7C-3071-D3A0-7363CF0C4F89}"/>
              </a:ext>
            </a:extLst>
          </p:cNvPr>
          <p:cNvSpPr>
            <a:spLocks noGrp="1" noChangeAspect="1"/>
          </p:cNvSpPr>
          <p:nvPr>
            <p:ph type="body" sz="quarter" idx="15" hasCustomPrompt="1"/>
          </p:nvPr>
        </p:nvSpPr>
        <p:spPr>
          <a:xfrm>
            <a:off x="7173594"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COMPANY NAME</a:t>
            </a:r>
          </a:p>
        </p:txBody>
      </p:sp>
    </p:spTree>
    <p:extLst>
      <p:ext uri="{BB962C8B-B14F-4D97-AF65-F5344CB8AC3E}">
        <p14:creationId xmlns:p14="http://schemas.microsoft.com/office/powerpoint/2010/main" val="38104755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8E845A3-6565-DDEE-75B2-946764A78153}"/>
              </a:ext>
            </a:extLst>
          </p:cNvPr>
          <p:cNvSpPr>
            <a:spLocks noGrp="1"/>
          </p:cNvSpPr>
          <p:nvPr>
            <p:ph type="body" sz="quarter" idx="22" hasCustomPrompt="1"/>
          </p:nvPr>
        </p:nvSpPr>
        <p:spPr>
          <a:xfrm>
            <a:off x="3007200" y="3429000"/>
            <a:ext cx="2880000" cy="478800"/>
          </a:xfrm>
        </p:spPr>
        <p:txBody>
          <a:bodyPr>
            <a:noAutofit/>
          </a:bodyPr>
          <a:lstStyle>
            <a:lvl1pPr marL="0" indent="0">
              <a:buNone/>
              <a:defRPr sz="1400" baseline="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800" b="0" i="0" dirty="0">
                <a:effectLst/>
                <a:latin typeface="Commissioner Loud" pitchFamily="2" charset="0"/>
              </a:rPr>
              <a:t>Dealing Representative &amp; Business Development</a:t>
            </a:r>
            <a:endParaRPr lang="en-US" sz="2800" b="0" i="0" dirty="0">
              <a:latin typeface="Commissioner Loud" pitchFamily="2" charset="0"/>
            </a:endParaRPr>
          </a:p>
        </p:txBody>
      </p:sp>
      <p:sp>
        <p:nvSpPr>
          <p:cNvPr id="3" name="Text Placeholder 2">
            <a:extLst>
              <a:ext uri="{FF2B5EF4-FFF2-40B4-BE49-F238E27FC236}">
                <a16:creationId xmlns:a16="http://schemas.microsoft.com/office/drawing/2014/main" id="{E3202780-A4F8-93DA-7BB9-57859CB0D90B}"/>
              </a:ext>
            </a:extLst>
          </p:cNvPr>
          <p:cNvSpPr>
            <a:spLocks noGrp="1"/>
          </p:cNvSpPr>
          <p:nvPr>
            <p:ph type="body" sz="quarter" idx="21" hasCustomPrompt="1"/>
          </p:nvPr>
        </p:nvSpPr>
        <p:spPr>
          <a:xfrm>
            <a:off x="3037926" y="2613346"/>
            <a:ext cx="2880000" cy="668618"/>
          </a:xfrm>
        </p:spPr>
        <p:txBody>
          <a:bodyPr anchor="b" anchorCtr="0">
            <a:noAutofit/>
          </a:bodyPr>
          <a:lstStyle>
            <a:lvl1pPr marL="0" indent="0">
              <a:buNone/>
              <a:defRPr sz="3200" baseline="0"/>
            </a:lvl1pPr>
          </a:lstStyle>
          <a:p>
            <a:pPr>
              <a:lnSpc>
                <a:spcPts val="4460"/>
              </a:lnSpc>
            </a:pPr>
            <a:r>
              <a:rPr lang="en-US" sz="2800" b="0" i="0" dirty="0">
                <a:latin typeface="Minion Pro Disp" panose="02040503060306020203" pitchFamily="18" charset="0"/>
              </a:rPr>
              <a:t>Robin </a:t>
            </a:r>
            <a:r>
              <a:rPr lang="en-US" sz="2800" b="0" i="0" dirty="0" err="1">
                <a:latin typeface="Minion Pro Disp" panose="02040503060306020203" pitchFamily="18" charset="0"/>
              </a:rPr>
              <a:t>Turak</a:t>
            </a:r>
            <a:endParaRPr lang="en-US" sz="2800" b="0" i="0" dirty="0">
              <a:latin typeface="Minion Pro Disp" panose="02040503060306020203" pitchFamily="18" charset="0"/>
            </a:endParaRPr>
          </a:p>
        </p:txBody>
      </p:sp>
      <p:sp>
        <p:nvSpPr>
          <p:cNvPr id="4" name="Date Placeholder 3">
            <a:extLst>
              <a:ext uri="{FF2B5EF4-FFF2-40B4-BE49-F238E27FC236}">
                <a16:creationId xmlns:a16="http://schemas.microsoft.com/office/drawing/2014/main" id="{E82A018F-B4A3-E9D2-4A8A-B6ABEF141900}"/>
              </a:ext>
            </a:extLst>
          </p:cNvPr>
          <p:cNvSpPr>
            <a:spLocks noGrp="1"/>
          </p:cNvSpPr>
          <p:nvPr>
            <p:ph type="dt" sz="half" idx="10"/>
          </p:nvPr>
        </p:nvSpPr>
        <p:spPr/>
        <p:txBody>
          <a:bodyPr/>
          <a:lstStyle/>
          <a:p>
            <a:r>
              <a:rPr lang="en-US"/>
              <a:t>2023-04-20</a:t>
            </a:r>
          </a:p>
        </p:txBody>
      </p:sp>
      <p:sp>
        <p:nvSpPr>
          <p:cNvPr id="6" name="Slide Number Placeholder 5">
            <a:extLst>
              <a:ext uri="{FF2B5EF4-FFF2-40B4-BE49-F238E27FC236}">
                <a16:creationId xmlns:a16="http://schemas.microsoft.com/office/drawing/2014/main" id="{73C57EBD-2803-33D6-FB8C-CA75D7BA1BFF}"/>
              </a:ext>
            </a:extLst>
          </p:cNvPr>
          <p:cNvSpPr>
            <a:spLocks noGrp="1"/>
          </p:cNvSpPr>
          <p:nvPr>
            <p:ph type="sldNum" sz="quarter" idx="12"/>
          </p:nvPr>
        </p:nvSpPr>
        <p:spPr/>
        <p:txBody>
          <a:bodyPr/>
          <a:lstStyle/>
          <a:p>
            <a:fld id="{BBA18796-BEA1-1D47-8E46-098ADA41C1D2}" type="slidenum">
              <a:rPr lang="en-US" smtClean="0"/>
              <a:t>‹#›</a:t>
            </a:fld>
            <a:endParaRPr lang="en-US"/>
          </a:p>
        </p:txBody>
      </p:sp>
      <p:cxnSp>
        <p:nvCxnSpPr>
          <p:cNvPr id="14" name="Straight Connector 13">
            <a:extLst>
              <a:ext uri="{FF2B5EF4-FFF2-40B4-BE49-F238E27FC236}">
                <a16:creationId xmlns:a16="http://schemas.microsoft.com/office/drawing/2014/main" id="{A761C15A-5FE6-D78A-3045-AE3A7FE34AA9}"/>
              </a:ext>
            </a:extLst>
          </p:cNvPr>
          <p:cNvCxnSpPr>
            <a:cxnSpLocks/>
          </p:cNvCxnSpPr>
          <p:nvPr userDrawn="1"/>
        </p:nvCxnSpPr>
        <p:spPr>
          <a:xfrm>
            <a:off x="695325" y="1080000"/>
            <a:ext cx="10801350" cy="0"/>
          </a:xfrm>
          <a:prstGeom prst="line">
            <a:avLst/>
          </a:prstGeom>
          <a:ln>
            <a:solidFill>
              <a:schemeClr val="tx2">
                <a:alpha val="20000"/>
              </a:schemeClr>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EF85D100-BF1F-AD63-FFB3-B988BEFF3841}"/>
              </a:ext>
            </a:extLst>
          </p:cNvPr>
          <p:cNvCxnSpPr>
            <a:cxnSpLocks/>
          </p:cNvCxnSpPr>
          <p:nvPr userDrawn="1"/>
        </p:nvCxnSpPr>
        <p:spPr>
          <a:xfrm>
            <a:off x="695324" y="1449000"/>
            <a:ext cx="10801350" cy="0"/>
          </a:xfrm>
          <a:prstGeom prst="line">
            <a:avLst/>
          </a:prstGeom>
          <a:ln>
            <a:solidFill>
              <a:schemeClr val="tx2">
                <a:alpha val="20000"/>
              </a:schemeClr>
            </a:solidFill>
          </a:ln>
        </p:spPr>
        <p:style>
          <a:lnRef idx="1">
            <a:schemeClr val="dk1"/>
          </a:lnRef>
          <a:fillRef idx="0">
            <a:schemeClr val="dk1"/>
          </a:fillRef>
          <a:effectRef idx="0">
            <a:schemeClr val="dk1"/>
          </a:effectRef>
          <a:fontRef idx="minor">
            <a:schemeClr val="tx1"/>
          </a:fontRef>
        </p:style>
      </p:cxnSp>
      <p:pic>
        <p:nvPicPr>
          <p:cNvPr id="16" name="Graphic 15">
            <a:extLst>
              <a:ext uri="{FF2B5EF4-FFF2-40B4-BE49-F238E27FC236}">
                <a16:creationId xmlns:a16="http://schemas.microsoft.com/office/drawing/2014/main" id="{85CF602D-0397-18DC-8FF7-F1B80967FC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5325" y="1179000"/>
            <a:ext cx="177800" cy="165100"/>
          </a:xfrm>
          <a:prstGeom prst="rect">
            <a:avLst/>
          </a:prstGeom>
        </p:spPr>
      </p:pic>
      <p:cxnSp>
        <p:nvCxnSpPr>
          <p:cNvPr id="17" name="Straight Connector 16">
            <a:extLst>
              <a:ext uri="{FF2B5EF4-FFF2-40B4-BE49-F238E27FC236}">
                <a16:creationId xmlns:a16="http://schemas.microsoft.com/office/drawing/2014/main" id="{2750003D-38A8-1F90-7823-CD6F666E38C7}"/>
              </a:ext>
            </a:extLst>
          </p:cNvPr>
          <p:cNvCxnSpPr>
            <a:cxnSpLocks/>
          </p:cNvCxnSpPr>
          <p:nvPr userDrawn="1"/>
        </p:nvCxnSpPr>
        <p:spPr>
          <a:xfrm>
            <a:off x="695324" y="5949315"/>
            <a:ext cx="10801350" cy="0"/>
          </a:xfrm>
          <a:prstGeom prst="line">
            <a:avLst/>
          </a:prstGeom>
          <a:ln>
            <a:solidFill>
              <a:schemeClr val="tx2">
                <a:alpha val="20000"/>
              </a:schemeClr>
            </a:solidFill>
          </a:ln>
        </p:spPr>
        <p:style>
          <a:lnRef idx="1">
            <a:schemeClr val="dk1"/>
          </a:lnRef>
          <a:fillRef idx="0">
            <a:schemeClr val="dk1"/>
          </a:fillRef>
          <a:effectRef idx="0">
            <a:schemeClr val="dk1"/>
          </a:effectRef>
          <a:fontRef idx="minor">
            <a:schemeClr val="tx1"/>
          </a:fontRef>
        </p:style>
      </p:cxnSp>
      <p:sp>
        <p:nvSpPr>
          <p:cNvPr id="21" name="Text Placeholder 10">
            <a:extLst>
              <a:ext uri="{FF2B5EF4-FFF2-40B4-BE49-F238E27FC236}">
                <a16:creationId xmlns:a16="http://schemas.microsoft.com/office/drawing/2014/main" id="{0278D4ED-FF14-B836-4B1F-8A69130B443A}"/>
              </a:ext>
            </a:extLst>
          </p:cNvPr>
          <p:cNvSpPr>
            <a:spLocks noGrp="1" noChangeAspect="1"/>
          </p:cNvSpPr>
          <p:nvPr>
            <p:ph type="body" sz="quarter" idx="13" hasCustomPrompt="1"/>
          </p:nvPr>
        </p:nvSpPr>
        <p:spPr>
          <a:xfrm>
            <a:off x="2855912"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ORGANIZATION</a:t>
            </a:r>
          </a:p>
        </p:txBody>
      </p:sp>
      <p:sp>
        <p:nvSpPr>
          <p:cNvPr id="22" name="Text Placeholder 10">
            <a:extLst>
              <a:ext uri="{FF2B5EF4-FFF2-40B4-BE49-F238E27FC236}">
                <a16:creationId xmlns:a16="http://schemas.microsoft.com/office/drawing/2014/main" id="{8DAE35E1-6622-1389-0972-D1F19147BDB0}"/>
              </a:ext>
            </a:extLst>
          </p:cNvPr>
          <p:cNvSpPr>
            <a:spLocks noGrp="1" noChangeAspect="1"/>
          </p:cNvSpPr>
          <p:nvPr>
            <p:ph type="body" sz="quarter" idx="14" hasCustomPrompt="1"/>
          </p:nvPr>
        </p:nvSpPr>
        <p:spPr>
          <a:xfrm>
            <a:off x="5014912"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PERSON</a:t>
            </a:r>
          </a:p>
        </p:txBody>
      </p:sp>
      <p:sp>
        <p:nvSpPr>
          <p:cNvPr id="23" name="Text Placeholder 10">
            <a:extLst>
              <a:ext uri="{FF2B5EF4-FFF2-40B4-BE49-F238E27FC236}">
                <a16:creationId xmlns:a16="http://schemas.microsoft.com/office/drawing/2014/main" id="{24FD9094-C95C-B175-98C3-1D112E7F696A}"/>
              </a:ext>
            </a:extLst>
          </p:cNvPr>
          <p:cNvSpPr>
            <a:spLocks noGrp="1" noChangeAspect="1"/>
          </p:cNvSpPr>
          <p:nvPr>
            <p:ph type="body" sz="quarter" idx="15" hasCustomPrompt="1"/>
          </p:nvPr>
        </p:nvSpPr>
        <p:spPr>
          <a:xfrm>
            <a:off x="7173594"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COMPANY NAME</a:t>
            </a:r>
          </a:p>
        </p:txBody>
      </p:sp>
      <p:sp>
        <p:nvSpPr>
          <p:cNvPr id="24" name="Text Placeholder 17">
            <a:extLst>
              <a:ext uri="{FF2B5EF4-FFF2-40B4-BE49-F238E27FC236}">
                <a16:creationId xmlns:a16="http://schemas.microsoft.com/office/drawing/2014/main" id="{CFBB4E23-3628-EB7C-9C34-A3D5A9E0225B}"/>
              </a:ext>
            </a:extLst>
          </p:cNvPr>
          <p:cNvSpPr>
            <a:spLocks noGrp="1"/>
          </p:cNvSpPr>
          <p:nvPr>
            <p:ph type="body" sz="quarter" idx="16" hasCustomPrompt="1"/>
          </p:nvPr>
        </p:nvSpPr>
        <p:spPr>
          <a:xfrm>
            <a:off x="972000" y="1080000"/>
            <a:ext cx="4050000" cy="378000"/>
          </a:xfrm>
        </p:spPr>
        <p:txBody>
          <a:bodyPr lIns="0" tIns="18000" rIns="0" bIns="0" anchor="ctr" anchorCtr="0">
            <a:noAutofit/>
          </a:bodyPr>
          <a:lstStyle>
            <a:lvl1pPr marL="0" indent="0">
              <a:buNone/>
              <a:defRPr sz="1000" b="0" i="0" kern="1000" spc="50" baseline="0">
                <a:latin typeface="Commissioner Loud" pitchFamily="2" charset="0"/>
              </a:defRPr>
            </a:lvl1pPr>
          </a:lstStyle>
          <a:p>
            <a:pPr lvl="0"/>
            <a:r>
              <a:rPr lang="en-US" dirty="0"/>
              <a:t>SLIDE HEADER</a:t>
            </a:r>
          </a:p>
        </p:txBody>
      </p:sp>
      <p:sp>
        <p:nvSpPr>
          <p:cNvPr id="41" name="Picture Placeholder 2">
            <a:extLst>
              <a:ext uri="{FF2B5EF4-FFF2-40B4-BE49-F238E27FC236}">
                <a16:creationId xmlns:a16="http://schemas.microsoft.com/office/drawing/2014/main" id="{9381F4D1-F66C-1B29-FBB4-B675F351140E}"/>
              </a:ext>
            </a:extLst>
          </p:cNvPr>
          <p:cNvSpPr>
            <a:spLocks noGrp="1"/>
          </p:cNvSpPr>
          <p:nvPr>
            <p:ph type="pic" sz="quarter" idx="19"/>
          </p:nvPr>
        </p:nvSpPr>
        <p:spPr>
          <a:xfrm rot="5400000">
            <a:off x="695324" y="2524930"/>
            <a:ext cx="2160000" cy="2160000"/>
          </a:xfrm>
          <a:prstGeom prst="round1Rect">
            <a:avLst/>
          </a:prstGeom>
          <a:solidFill>
            <a:schemeClr val="bg2"/>
          </a:solidFill>
        </p:spPr>
        <p:txBody>
          <a:bodyPr vert="vert270"/>
          <a:lstStyle/>
          <a:p>
            <a:endParaRPr lang="en-US"/>
          </a:p>
        </p:txBody>
      </p:sp>
      <p:sp>
        <p:nvSpPr>
          <p:cNvPr id="60" name="Picture Placeholder 2">
            <a:extLst>
              <a:ext uri="{FF2B5EF4-FFF2-40B4-BE49-F238E27FC236}">
                <a16:creationId xmlns:a16="http://schemas.microsoft.com/office/drawing/2014/main" id="{1A7E7CAC-7B03-8597-7558-13FBE0E4ABFF}"/>
              </a:ext>
            </a:extLst>
          </p:cNvPr>
          <p:cNvSpPr>
            <a:spLocks noGrp="1"/>
          </p:cNvSpPr>
          <p:nvPr userDrawn="1">
            <p:ph type="pic" sz="quarter" idx="20"/>
          </p:nvPr>
        </p:nvSpPr>
        <p:spPr>
          <a:xfrm rot="5400000">
            <a:off x="6276002" y="2524930"/>
            <a:ext cx="2160000" cy="2160000"/>
          </a:xfrm>
          <a:prstGeom prst="round1Rect">
            <a:avLst/>
          </a:prstGeom>
          <a:solidFill>
            <a:schemeClr val="bg2"/>
          </a:solidFill>
        </p:spPr>
        <p:txBody>
          <a:bodyPr vert="vert270"/>
          <a:lstStyle/>
          <a:p>
            <a:endParaRPr lang="en-US"/>
          </a:p>
        </p:txBody>
      </p:sp>
      <p:sp>
        <p:nvSpPr>
          <p:cNvPr id="10" name="Text Placeholder 6">
            <a:extLst>
              <a:ext uri="{FF2B5EF4-FFF2-40B4-BE49-F238E27FC236}">
                <a16:creationId xmlns:a16="http://schemas.microsoft.com/office/drawing/2014/main" id="{FCFFCD71-6718-F828-9BDD-8DB91C09D00D}"/>
              </a:ext>
            </a:extLst>
          </p:cNvPr>
          <p:cNvSpPr>
            <a:spLocks noGrp="1"/>
          </p:cNvSpPr>
          <p:nvPr>
            <p:ph type="body" sz="quarter" idx="23" hasCustomPrompt="1"/>
          </p:nvPr>
        </p:nvSpPr>
        <p:spPr>
          <a:xfrm>
            <a:off x="3007200" y="4001400"/>
            <a:ext cx="2880000" cy="230400"/>
          </a:xfrm>
        </p:spPr>
        <p:txBody>
          <a:bodyPr>
            <a:noAutofit/>
          </a:bodyPr>
          <a:lstStyle>
            <a:lvl1pPr marL="0" indent="0">
              <a:buNone/>
              <a:defRPr sz="1200" baseline="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800" b="0" i="0" dirty="0">
                <a:effectLst/>
                <a:latin typeface="Commissioner Loud" pitchFamily="2" charset="0"/>
              </a:rPr>
              <a:t>416.322.2293</a:t>
            </a:r>
            <a:endParaRPr lang="en-US" sz="2800" b="0" i="0" dirty="0">
              <a:latin typeface="Commissioner Loud" pitchFamily="2" charset="0"/>
            </a:endParaRPr>
          </a:p>
        </p:txBody>
      </p:sp>
      <p:sp>
        <p:nvSpPr>
          <p:cNvPr id="11" name="Text Placeholder 6">
            <a:extLst>
              <a:ext uri="{FF2B5EF4-FFF2-40B4-BE49-F238E27FC236}">
                <a16:creationId xmlns:a16="http://schemas.microsoft.com/office/drawing/2014/main" id="{E0EB51F2-EE42-C5D2-200C-6696C3E409F5}"/>
              </a:ext>
            </a:extLst>
          </p:cNvPr>
          <p:cNvSpPr>
            <a:spLocks noGrp="1"/>
          </p:cNvSpPr>
          <p:nvPr>
            <p:ph type="body" sz="quarter" idx="24" hasCustomPrompt="1"/>
          </p:nvPr>
        </p:nvSpPr>
        <p:spPr>
          <a:xfrm>
            <a:off x="3007200" y="4203000"/>
            <a:ext cx="2880000" cy="230400"/>
          </a:xfrm>
        </p:spPr>
        <p:txBody>
          <a:bodyPr>
            <a:noAutofit/>
          </a:bodyPr>
          <a:lstStyle>
            <a:lvl1pPr marL="0" indent="0">
              <a:buNone/>
              <a:defRPr sz="1200" baseline="0">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800" b="0" i="0" dirty="0" err="1">
                <a:effectLst/>
                <a:latin typeface="Commissioner Loud" pitchFamily="2" charset="0"/>
              </a:rPr>
              <a:t>les.ross@peartreecanada.com</a:t>
            </a:r>
            <a:endParaRPr lang="en-US" sz="2800" b="0" i="0" dirty="0">
              <a:latin typeface="Commissioner Loud" pitchFamily="2" charset="0"/>
            </a:endParaRPr>
          </a:p>
        </p:txBody>
      </p:sp>
      <p:sp>
        <p:nvSpPr>
          <p:cNvPr id="27" name="Text Placeholder 6">
            <a:extLst>
              <a:ext uri="{FF2B5EF4-FFF2-40B4-BE49-F238E27FC236}">
                <a16:creationId xmlns:a16="http://schemas.microsoft.com/office/drawing/2014/main" id="{069DCE5D-6598-3DAA-C55C-B3467D874370}"/>
              </a:ext>
            </a:extLst>
          </p:cNvPr>
          <p:cNvSpPr>
            <a:spLocks noGrp="1"/>
          </p:cNvSpPr>
          <p:nvPr>
            <p:ph type="body" sz="quarter" idx="25" hasCustomPrompt="1"/>
          </p:nvPr>
        </p:nvSpPr>
        <p:spPr>
          <a:xfrm>
            <a:off x="8582500" y="3429000"/>
            <a:ext cx="2880000" cy="478800"/>
          </a:xfrm>
        </p:spPr>
        <p:txBody>
          <a:bodyPr>
            <a:noAutofit/>
          </a:bodyPr>
          <a:lstStyle>
            <a:lvl1pPr marL="0" indent="0">
              <a:buNone/>
              <a:defRPr sz="1400" baseline="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800" b="0" i="0" dirty="0">
                <a:effectLst/>
                <a:latin typeface="Commissioner Loud" pitchFamily="2" charset="0"/>
              </a:rPr>
              <a:t>Dealing Representative &amp; Business Development</a:t>
            </a:r>
            <a:endParaRPr lang="en-US" sz="2800" b="0" i="0" dirty="0">
              <a:latin typeface="Commissioner Loud" pitchFamily="2" charset="0"/>
            </a:endParaRPr>
          </a:p>
        </p:txBody>
      </p:sp>
      <p:sp>
        <p:nvSpPr>
          <p:cNvPr id="28" name="Text Placeholder 2">
            <a:extLst>
              <a:ext uri="{FF2B5EF4-FFF2-40B4-BE49-F238E27FC236}">
                <a16:creationId xmlns:a16="http://schemas.microsoft.com/office/drawing/2014/main" id="{21B7AA25-C01A-B384-93C3-91F4C676C5C6}"/>
              </a:ext>
            </a:extLst>
          </p:cNvPr>
          <p:cNvSpPr>
            <a:spLocks noGrp="1"/>
          </p:cNvSpPr>
          <p:nvPr>
            <p:ph type="body" sz="quarter" idx="26" hasCustomPrompt="1"/>
          </p:nvPr>
        </p:nvSpPr>
        <p:spPr>
          <a:xfrm>
            <a:off x="8613226" y="2611800"/>
            <a:ext cx="2880000" cy="668618"/>
          </a:xfrm>
        </p:spPr>
        <p:txBody>
          <a:bodyPr anchor="b" anchorCtr="0">
            <a:noAutofit/>
          </a:bodyPr>
          <a:lstStyle>
            <a:lvl1pPr marL="0" indent="0">
              <a:buNone/>
              <a:defRPr sz="3200" baseline="0"/>
            </a:lvl1pPr>
          </a:lstStyle>
          <a:p>
            <a:pPr>
              <a:lnSpc>
                <a:spcPts val="4460"/>
              </a:lnSpc>
            </a:pPr>
            <a:r>
              <a:rPr lang="en-US" sz="2800" b="0" i="0" dirty="0">
                <a:latin typeface="Minion Pro Disp" panose="02040503060306020203" pitchFamily="18" charset="0"/>
              </a:rPr>
              <a:t>Robin </a:t>
            </a:r>
            <a:r>
              <a:rPr lang="en-US" sz="2800" b="0" i="0" dirty="0" err="1">
                <a:latin typeface="Minion Pro Disp" panose="02040503060306020203" pitchFamily="18" charset="0"/>
              </a:rPr>
              <a:t>Turak</a:t>
            </a:r>
            <a:endParaRPr lang="en-US" sz="2800" b="0" i="0" dirty="0">
              <a:latin typeface="Minion Pro Disp" panose="02040503060306020203" pitchFamily="18" charset="0"/>
            </a:endParaRPr>
          </a:p>
        </p:txBody>
      </p:sp>
      <p:sp>
        <p:nvSpPr>
          <p:cNvPr id="29" name="Text Placeholder 6">
            <a:extLst>
              <a:ext uri="{FF2B5EF4-FFF2-40B4-BE49-F238E27FC236}">
                <a16:creationId xmlns:a16="http://schemas.microsoft.com/office/drawing/2014/main" id="{4551FB0E-41E9-3AD5-B414-9BB1CAD3C173}"/>
              </a:ext>
            </a:extLst>
          </p:cNvPr>
          <p:cNvSpPr>
            <a:spLocks noGrp="1"/>
          </p:cNvSpPr>
          <p:nvPr>
            <p:ph type="body" sz="quarter" idx="27" hasCustomPrompt="1"/>
          </p:nvPr>
        </p:nvSpPr>
        <p:spPr>
          <a:xfrm>
            <a:off x="8582500" y="4001400"/>
            <a:ext cx="2880000" cy="230400"/>
          </a:xfrm>
        </p:spPr>
        <p:txBody>
          <a:bodyPr>
            <a:noAutofit/>
          </a:bodyPr>
          <a:lstStyle>
            <a:lvl1pPr marL="0" indent="0">
              <a:buNone/>
              <a:defRPr sz="1200" baseline="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800" b="0" i="0" dirty="0">
                <a:effectLst/>
                <a:latin typeface="Commissioner Loud" pitchFamily="2" charset="0"/>
              </a:rPr>
              <a:t>416.322.2293</a:t>
            </a:r>
            <a:endParaRPr lang="en-US" sz="2800" b="0" i="0" dirty="0">
              <a:latin typeface="Commissioner Loud" pitchFamily="2" charset="0"/>
            </a:endParaRPr>
          </a:p>
        </p:txBody>
      </p:sp>
      <p:sp>
        <p:nvSpPr>
          <p:cNvPr id="30" name="Text Placeholder 6">
            <a:extLst>
              <a:ext uri="{FF2B5EF4-FFF2-40B4-BE49-F238E27FC236}">
                <a16:creationId xmlns:a16="http://schemas.microsoft.com/office/drawing/2014/main" id="{B701C9E1-663D-A4A0-BEE5-ACA308B2AB78}"/>
              </a:ext>
            </a:extLst>
          </p:cNvPr>
          <p:cNvSpPr>
            <a:spLocks noGrp="1"/>
          </p:cNvSpPr>
          <p:nvPr>
            <p:ph type="body" sz="quarter" idx="28" hasCustomPrompt="1"/>
          </p:nvPr>
        </p:nvSpPr>
        <p:spPr>
          <a:xfrm>
            <a:off x="8582500" y="4203000"/>
            <a:ext cx="2880000" cy="230400"/>
          </a:xfrm>
        </p:spPr>
        <p:txBody>
          <a:bodyPr>
            <a:noAutofit/>
          </a:bodyPr>
          <a:lstStyle>
            <a:lvl1pPr marL="0" indent="0">
              <a:buNone/>
              <a:defRPr sz="1200" baseline="0">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800" b="0" i="0" dirty="0" err="1">
                <a:effectLst/>
                <a:latin typeface="Commissioner Loud" pitchFamily="2" charset="0"/>
              </a:rPr>
              <a:t>les.ross@peartreecanada.com</a:t>
            </a:r>
            <a:endParaRPr lang="en-US" sz="2800" b="0" i="0" dirty="0">
              <a:latin typeface="Commissioner Loud" pitchFamily="2" charset="0"/>
            </a:endParaRPr>
          </a:p>
        </p:txBody>
      </p:sp>
      <p:sp>
        <p:nvSpPr>
          <p:cNvPr id="32" name="Text Placeholder 31">
            <a:extLst>
              <a:ext uri="{FF2B5EF4-FFF2-40B4-BE49-F238E27FC236}">
                <a16:creationId xmlns:a16="http://schemas.microsoft.com/office/drawing/2014/main" id="{802A2319-F37A-6F95-EEA0-67547E974220}"/>
              </a:ext>
            </a:extLst>
          </p:cNvPr>
          <p:cNvSpPr>
            <a:spLocks noGrp="1"/>
          </p:cNvSpPr>
          <p:nvPr>
            <p:ph type="body" sz="quarter" idx="29" hasCustomPrompt="1"/>
          </p:nvPr>
        </p:nvSpPr>
        <p:spPr>
          <a:xfrm>
            <a:off x="8616000" y="3166200"/>
            <a:ext cx="2880000" cy="201600"/>
          </a:xfrm>
        </p:spPr>
        <p:txBody>
          <a:bodyPr>
            <a:noAutofit/>
          </a:bodyPr>
          <a:lstStyle>
            <a:lvl1pPr marL="0" indent="0">
              <a:buNone/>
              <a:defRPr sz="1000" baseline="0"/>
            </a:lvl1pPr>
          </a:lstStyle>
          <a:p>
            <a:pPr lvl="0"/>
            <a:r>
              <a:rPr lang="en-US" dirty="0"/>
              <a:t>PFP, CIM, MFA-P</a:t>
            </a:r>
          </a:p>
        </p:txBody>
      </p:sp>
      <p:pic>
        <p:nvPicPr>
          <p:cNvPr id="2" name="Graphic 1">
            <a:extLst>
              <a:ext uri="{FF2B5EF4-FFF2-40B4-BE49-F238E27FC236}">
                <a16:creationId xmlns:a16="http://schemas.microsoft.com/office/drawing/2014/main" id="{8183B960-8C23-375D-A789-4890F8774CF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5324" y="548862"/>
            <a:ext cx="1800226" cy="401040"/>
          </a:xfrm>
          <a:prstGeom prst="rect">
            <a:avLst/>
          </a:prstGeom>
        </p:spPr>
      </p:pic>
    </p:spTree>
    <p:extLst>
      <p:ext uri="{BB962C8B-B14F-4D97-AF65-F5344CB8AC3E}">
        <p14:creationId xmlns:p14="http://schemas.microsoft.com/office/powerpoint/2010/main" val="1698841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ircle-Center">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B976534-F555-94E9-8FCD-0B8827FCA06E}"/>
              </a:ext>
            </a:extLst>
          </p:cNvPr>
          <p:cNvSpPr/>
          <p:nvPr userDrawn="1"/>
        </p:nvSpPr>
        <p:spPr>
          <a:xfrm>
            <a:off x="2853594" y="189000"/>
            <a:ext cx="6480000" cy="648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E82A018F-B4A3-E9D2-4A8A-B6ABEF141900}"/>
              </a:ext>
            </a:extLst>
          </p:cNvPr>
          <p:cNvSpPr>
            <a:spLocks noGrp="1"/>
          </p:cNvSpPr>
          <p:nvPr>
            <p:ph type="dt" sz="half" idx="10"/>
          </p:nvPr>
        </p:nvSpPr>
        <p:spPr/>
        <p:txBody>
          <a:bodyPr/>
          <a:lstStyle/>
          <a:p>
            <a:r>
              <a:rPr lang="en-US"/>
              <a:t>2023-04-20</a:t>
            </a:r>
          </a:p>
        </p:txBody>
      </p:sp>
      <p:sp>
        <p:nvSpPr>
          <p:cNvPr id="6" name="Slide Number Placeholder 5">
            <a:extLst>
              <a:ext uri="{FF2B5EF4-FFF2-40B4-BE49-F238E27FC236}">
                <a16:creationId xmlns:a16="http://schemas.microsoft.com/office/drawing/2014/main" id="{73C57EBD-2803-33D6-FB8C-CA75D7BA1BFF}"/>
              </a:ext>
            </a:extLst>
          </p:cNvPr>
          <p:cNvSpPr>
            <a:spLocks noGrp="1"/>
          </p:cNvSpPr>
          <p:nvPr>
            <p:ph type="sldNum" sz="quarter" idx="12"/>
          </p:nvPr>
        </p:nvSpPr>
        <p:spPr/>
        <p:txBody>
          <a:bodyPr/>
          <a:lstStyle/>
          <a:p>
            <a:fld id="{BBA18796-BEA1-1D47-8E46-098ADA41C1D2}" type="slidenum">
              <a:rPr lang="en-US" smtClean="0"/>
              <a:t>‹#›</a:t>
            </a:fld>
            <a:endParaRPr lang="en-US"/>
          </a:p>
        </p:txBody>
      </p:sp>
      <p:cxnSp>
        <p:nvCxnSpPr>
          <p:cNvPr id="17" name="Straight Connector 16">
            <a:extLst>
              <a:ext uri="{FF2B5EF4-FFF2-40B4-BE49-F238E27FC236}">
                <a16:creationId xmlns:a16="http://schemas.microsoft.com/office/drawing/2014/main" id="{2750003D-38A8-1F90-7823-CD6F666E38C7}"/>
              </a:ext>
            </a:extLst>
          </p:cNvPr>
          <p:cNvCxnSpPr>
            <a:cxnSpLocks/>
          </p:cNvCxnSpPr>
          <p:nvPr userDrawn="1"/>
        </p:nvCxnSpPr>
        <p:spPr>
          <a:xfrm>
            <a:off x="695324" y="5949315"/>
            <a:ext cx="10801350" cy="0"/>
          </a:xfrm>
          <a:prstGeom prst="line">
            <a:avLst/>
          </a:prstGeom>
          <a:ln>
            <a:solidFill>
              <a:schemeClr val="tx2">
                <a:alpha val="20000"/>
              </a:schemeClr>
            </a:solidFill>
          </a:ln>
        </p:spPr>
        <p:style>
          <a:lnRef idx="1">
            <a:schemeClr val="dk1"/>
          </a:lnRef>
          <a:fillRef idx="0">
            <a:schemeClr val="dk1"/>
          </a:fillRef>
          <a:effectRef idx="0">
            <a:schemeClr val="dk1"/>
          </a:effectRef>
          <a:fontRef idx="minor">
            <a:schemeClr val="tx1"/>
          </a:fontRef>
        </p:style>
      </p:cxnSp>
      <p:pic>
        <p:nvPicPr>
          <p:cNvPr id="3" name="Graphic 2">
            <a:extLst>
              <a:ext uri="{FF2B5EF4-FFF2-40B4-BE49-F238E27FC236}">
                <a16:creationId xmlns:a16="http://schemas.microsoft.com/office/drawing/2014/main" id="{8D58B246-4070-E8E3-FAA9-6ECB2A1273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5324" y="548862"/>
            <a:ext cx="1800226" cy="401040"/>
          </a:xfrm>
          <a:prstGeom prst="rect">
            <a:avLst/>
          </a:prstGeom>
        </p:spPr>
      </p:pic>
      <p:sp>
        <p:nvSpPr>
          <p:cNvPr id="5" name="Text Placeholder 17">
            <a:extLst>
              <a:ext uri="{FF2B5EF4-FFF2-40B4-BE49-F238E27FC236}">
                <a16:creationId xmlns:a16="http://schemas.microsoft.com/office/drawing/2014/main" id="{E2D995B3-94C8-8878-BF5B-A8F3D0F256C3}"/>
              </a:ext>
            </a:extLst>
          </p:cNvPr>
          <p:cNvSpPr>
            <a:spLocks noGrp="1"/>
          </p:cNvSpPr>
          <p:nvPr>
            <p:ph type="body" sz="quarter" idx="16" hasCustomPrompt="1"/>
          </p:nvPr>
        </p:nvSpPr>
        <p:spPr>
          <a:xfrm>
            <a:off x="972000" y="1080000"/>
            <a:ext cx="4050000" cy="378000"/>
          </a:xfrm>
        </p:spPr>
        <p:txBody>
          <a:bodyPr lIns="0" tIns="18000" rIns="0" bIns="0" anchor="ctr" anchorCtr="0">
            <a:noAutofit/>
          </a:bodyPr>
          <a:lstStyle>
            <a:lvl1pPr marL="0" indent="0">
              <a:buNone/>
              <a:defRPr sz="1000" b="0" i="0" kern="1000" spc="50" baseline="0">
                <a:latin typeface="Commissioner Loud" pitchFamily="2" charset="0"/>
              </a:defRPr>
            </a:lvl1pPr>
          </a:lstStyle>
          <a:p>
            <a:pPr lvl="0"/>
            <a:r>
              <a:rPr lang="en-US" dirty="0"/>
              <a:t>SLIDE HEADER</a:t>
            </a:r>
          </a:p>
        </p:txBody>
      </p:sp>
      <p:cxnSp>
        <p:nvCxnSpPr>
          <p:cNvPr id="7" name="Straight Connector 6">
            <a:extLst>
              <a:ext uri="{FF2B5EF4-FFF2-40B4-BE49-F238E27FC236}">
                <a16:creationId xmlns:a16="http://schemas.microsoft.com/office/drawing/2014/main" id="{EFDE29A8-C1BC-CBB3-BEE1-5D05F72B922D}"/>
              </a:ext>
            </a:extLst>
          </p:cNvPr>
          <p:cNvCxnSpPr>
            <a:cxnSpLocks/>
          </p:cNvCxnSpPr>
          <p:nvPr userDrawn="1"/>
        </p:nvCxnSpPr>
        <p:spPr>
          <a:xfrm>
            <a:off x="695325" y="1080000"/>
            <a:ext cx="10801350" cy="0"/>
          </a:xfrm>
          <a:prstGeom prst="line">
            <a:avLst/>
          </a:prstGeom>
          <a:ln>
            <a:solidFill>
              <a:schemeClr val="tx2">
                <a:alpha val="20000"/>
              </a:schemeClr>
            </a:solidFill>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C049DF6F-CECC-50C9-D93C-F243F5C2CD72}"/>
              </a:ext>
            </a:extLst>
          </p:cNvPr>
          <p:cNvCxnSpPr>
            <a:cxnSpLocks/>
          </p:cNvCxnSpPr>
          <p:nvPr userDrawn="1"/>
        </p:nvCxnSpPr>
        <p:spPr>
          <a:xfrm>
            <a:off x="695324" y="1449000"/>
            <a:ext cx="10801350" cy="0"/>
          </a:xfrm>
          <a:prstGeom prst="line">
            <a:avLst/>
          </a:prstGeom>
          <a:ln>
            <a:solidFill>
              <a:schemeClr val="tx2">
                <a:alpha val="20000"/>
              </a:schemeClr>
            </a:solidFill>
          </a:ln>
        </p:spPr>
        <p:style>
          <a:lnRef idx="1">
            <a:schemeClr val="dk1"/>
          </a:lnRef>
          <a:fillRef idx="0">
            <a:schemeClr val="dk1"/>
          </a:fillRef>
          <a:effectRef idx="0">
            <a:schemeClr val="dk1"/>
          </a:effectRef>
          <a:fontRef idx="minor">
            <a:schemeClr val="tx1"/>
          </a:fontRef>
        </p:style>
      </p:cxnSp>
      <p:pic>
        <p:nvPicPr>
          <p:cNvPr id="9" name="Graphic 8">
            <a:extLst>
              <a:ext uri="{FF2B5EF4-FFF2-40B4-BE49-F238E27FC236}">
                <a16:creationId xmlns:a16="http://schemas.microsoft.com/office/drawing/2014/main" id="{75846C5C-4C24-9E93-0199-855F7008741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5325" y="1179000"/>
            <a:ext cx="177800" cy="165100"/>
          </a:xfrm>
          <a:prstGeom prst="rect">
            <a:avLst/>
          </a:prstGeom>
        </p:spPr>
      </p:pic>
      <p:sp>
        <p:nvSpPr>
          <p:cNvPr id="19" name="Text Placeholder 10">
            <a:extLst>
              <a:ext uri="{FF2B5EF4-FFF2-40B4-BE49-F238E27FC236}">
                <a16:creationId xmlns:a16="http://schemas.microsoft.com/office/drawing/2014/main" id="{2F23D8B2-750A-004F-A61C-051089EA7F54}"/>
              </a:ext>
            </a:extLst>
          </p:cNvPr>
          <p:cNvSpPr>
            <a:spLocks noGrp="1" noChangeAspect="1"/>
          </p:cNvSpPr>
          <p:nvPr>
            <p:ph type="body" sz="quarter" idx="13" hasCustomPrompt="1"/>
          </p:nvPr>
        </p:nvSpPr>
        <p:spPr>
          <a:xfrm>
            <a:off x="2855912"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ORGANIZATION</a:t>
            </a:r>
          </a:p>
        </p:txBody>
      </p:sp>
      <p:sp>
        <p:nvSpPr>
          <p:cNvPr id="20" name="Text Placeholder 10">
            <a:extLst>
              <a:ext uri="{FF2B5EF4-FFF2-40B4-BE49-F238E27FC236}">
                <a16:creationId xmlns:a16="http://schemas.microsoft.com/office/drawing/2014/main" id="{CC26CC07-96BA-5E37-ACF2-7342FF243B37}"/>
              </a:ext>
            </a:extLst>
          </p:cNvPr>
          <p:cNvSpPr>
            <a:spLocks noGrp="1" noChangeAspect="1"/>
          </p:cNvSpPr>
          <p:nvPr>
            <p:ph type="body" sz="quarter" idx="14" hasCustomPrompt="1"/>
          </p:nvPr>
        </p:nvSpPr>
        <p:spPr>
          <a:xfrm>
            <a:off x="5014912"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PERSON</a:t>
            </a:r>
          </a:p>
        </p:txBody>
      </p:sp>
      <p:sp>
        <p:nvSpPr>
          <p:cNvPr id="21" name="Text Placeholder 10">
            <a:extLst>
              <a:ext uri="{FF2B5EF4-FFF2-40B4-BE49-F238E27FC236}">
                <a16:creationId xmlns:a16="http://schemas.microsoft.com/office/drawing/2014/main" id="{F3198B6A-08AE-6541-864A-1F4E64F15FDA}"/>
              </a:ext>
            </a:extLst>
          </p:cNvPr>
          <p:cNvSpPr>
            <a:spLocks noGrp="1" noChangeAspect="1"/>
          </p:cNvSpPr>
          <p:nvPr>
            <p:ph type="body" sz="quarter" idx="15" hasCustomPrompt="1"/>
          </p:nvPr>
        </p:nvSpPr>
        <p:spPr>
          <a:xfrm>
            <a:off x="7173594"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COMPANY NAME</a:t>
            </a:r>
          </a:p>
        </p:txBody>
      </p:sp>
    </p:spTree>
    <p:extLst>
      <p:ext uri="{BB962C8B-B14F-4D97-AF65-F5344CB8AC3E}">
        <p14:creationId xmlns:p14="http://schemas.microsoft.com/office/powerpoint/2010/main" val="3249320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ront Cover">
    <p:spTree>
      <p:nvGrpSpPr>
        <p:cNvPr id="1" name=""/>
        <p:cNvGrpSpPr/>
        <p:nvPr/>
      </p:nvGrpSpPr>
      <p:grpSpPr>
        <a:xfrm>
          <a:off x="0" y="0"/>
          <a:ext cx="0" cy="0"/>
          <a:chOff x="0" y="0"/>
          <a:chExt cx="0" cy="0"/>
        </a:xfrm>
      </p:grpSpPr>
      <p:pic>
        <p:nvPicPr>
          <p:cNvPr id="26" name="Graphic 25">
            <a:extLst>
              <a:ext uri="{FF2B5EF4-FFF2-40B4-BE49-F238E27FC236}">
                <a16:creationId xmlns:a16="http://schemas.microsoft.com/office/drawing/2014/main" id="{F01CD12F-D784-37D1-6BE6-9BFFD4A97ED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3000" y="0"/>
            <a:ext cx="3429000" cy="6858000"/>
          </a:xfrm>
          <a:prstGeom prst="rect">
            <a:avLst/>
          </a:prstGeom>
        </p:spPr>
      </p:pic>
      <p:sp>
        <p:nvSpPr>
          <p:cNvPr id="4" name="Date Placeholder 3">
            <a:extLst>
              <a:ext uri="{FF2B5EF4-FFF2-40B4-BE49-F238E27FC236}">
                <a16:creationId xmlns:a16="http://schemas.microsoft.com/office/drawing/2014/main" id="{E9628418-7FCB-FAC7-519B-EE821AE07E2A}"/>
              </a:ext>
            </a:extLst>
          </p:cNvPr>
          <p:cNvSpPr>
            <a:spLocks noGrp="1"/>
          </p:cNvSpPr>
          <p:nvPr>
            <p:ph type="dt" sz="half" idx="10"/>
          </p:nvPr>
        </p:nvSpPr>
        <p:spPr>
          <a:xfrm>
            <a:off x="695328" y="5949000"/>
            <a:ext cx="2160585" cy="360000"/>
          </a:xfrm>
        </p:spPr>
        <p:txBody>
          <a:bodyPr anchor="b" anchorCtr="0"/>
          <a:lstStyle/>
          <a:p>
            <a:r>
              <a:rPr lang="en-US"/>
              <a:t>2023-04-20</a:t>
            </a:r>
            <a:endParaRPr lang="en-US" dirty="0"/>
          </a:p>
        </p:txBody>
      </p:sp>
      <p:sp>
        <p:nvSpPr>
          <p:cNvPr id="6" name="Slide Number Placeholder 5">
            <a:extLst>
              <a:ext uri="{FF2B5EF4-FFF2-40B4-BE49-F238E27FC236}">
                <a16:creationId xmlns:a16="http://schemas.microsoft.com/office/drawing/2014/main" id="{E061A46E-252C-813A-BCDE-146A250EEE4D}"/>
              </a:ext>
            </a:extLst>
          </p:cNvPr>
          <p:cNvSpPr>
            <a:spLocks noGrp="1"/>
          </p:cNvSpPr>
          <p:nvPr>
            <p:ph type="sldNum" sz="quarter" idx="12"/>
          </p:nvPr>
        </p:nvSpPr>
        <p:spPr>
          <a:xfrm>
            <a:off x="9336405" y="5949000"/>
            <a:ext cx="2160587" cy="360000"/>
          </a:xfrm>
        </p:spPr>
        <p:txBody>
          <a:bodyPr anchor="b" anchorCtr="0"/>
          <a:lstStyle/>
          <a:p>
            <a:fld id="{BBA18796-BEA1-1D47-8E46-098ADA41C1D2}" type="slidenum">
              <a:rPr lang="en-US" smtClean="0"/>
              <a:t>‹#›</a:t>
            </a:fld>
            <a:endParaRPr lang="en-US"/>
          </a:p>
        </p:txBody>
      </p:sp>
      <p:cxnSp>
        <p:nvCxnSpPr>
          <p:cNvPr id="23" name="Straight Connector 22">
            <a:extLst>
              <a:ext uri="{FF2B5EF4-FFF2-40B4-BE49-F238E27FC236}">
                <a16:creationId xmlns:a16="http://schemas.microsoft.com/office/drawing/2014/main" id="{459D7961-C77F-D94D-461E-4B3DE79610E7}"/>
              </a:ext>
            </a:extLst>
          </p:cNvPr>
          <p:cNvCxnSpPr>
            <a:cxnSpLocks/>
          </p:cNvCxnSpPr>
          <p:nvPr userDrawn="1"/>
        </p:nvCxnSpPr>
        <p:spPr>
          <a:xfrm>
            <a:off x="695325" y="3420000"/>
            <a:ext cx="6478270" cy="0"/>
          </a:xfrm>
          <a:prstGeom prst="line">
            <a:avLst/>
          </a:prstGeom>
          <a:ln>
            <a:solidFill>
              <a:srgbClr val="2B2B2B">
                <a:alpha val="20392"/>
              </a:srgbClr>
            </a:solidFill>
          </a:ln>
        </p:spPr>
        <p:style>
          <a:lnRef idx="1">
            <a:schemeClr val="dk1"/>
          </a:lnRef>
          <a:fillRef idx="0">
            <a:schemeClr val="dk1"/>
          </a:fillRef>
          <a:effectRef idx="0">
            <a:schemeClr val="dk1"/>
          </a:effectRef>
          <a:fontRef idx="minor">
            <a:schemeClr val="tx1"/>
          </a:fontRef>
        </p:style>
      </p:cxnSp>
      <p:pic>
        <p:nvPicPr>
          <p:cNvPr id="24" name="Graphic 23">
            <a:extLst>
              <a:ext uri="{FF2B5EF4-FFF2-40B4-BE49-F238E27FC236}">
                <a16:creationId xmlns:a16="http://schemas.microsoft.com/office/drawing/2014/main" id="{A8136AF9-3051-8936-EAB2-2719DB3AA7F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5325" y="1988820"/>
            <a:ext cx="4680585" cy="929617"/>
          </a:xfrm>
          <a:prstGeom prst="rect">
            <a:avLst/>
          </a:prstGeom>
        </p:spPr>
      </p:pic>
      <p:sp>
        <p:nvSpPr>
          <p:cNvPr id="25" name="Title 24">
            <a:extLst>
              <a:ext uri="{FF2B5EF4-FFF2-40B4-BE49-F238E27FC236}">
                <a16:creationId xmlns:a16="http://schemas.microsoft.com/office/drawing/2014/main" id="{F39446DF-D10D-2AAA-7EAB-024464192E36}"/>
              </a:ext>
            </a:extLst>
          </p:cNvPr>
          <p:cNvSpPr>
            <a:spLocks noGrp="1"/>
          </p:cNvSpPr>
          <p:nvPr>
            <p:ph type="title" hasCustomPrompt="1"/>
          </p:nvPr>
        </p:nvSpPr>
        <p:spPr>
          <a:xfrm>
            <a:off x="695324" y="3608865"/>
            <a:ext cx="10801351" cy="1080135"/>
          </a:xfrm>
        </p:spPr>
        <p:txBody>
          <a:bodyPr>
            <a:normAutofit/>
          </a:bodyPr>
          <a:lstStyle>
            <a:lvl1pPr>
              <a:defRPr sz="3600"/>
            </a:lvl1pPr>
          </a:lstStyle>
          <a:p>
            <a:r>
              <a:rPr lang="en-US" dirty="0"/>
              <a:t>Where finance meets philanthropy</a:t>
            </a:r>
          </a:p>
        </p:txBody>
      </p:sp>
      <p:sp>
        <p:nvSpPr>
          <p:cNvPr id="28" name="Text Placeholder 10">
            <a:extLst>
              <a:ext uri="{FF2B5EF4-FFF2-40B4-BE49-F238E27FC236}">
                <a16:creationId xmlns:a16="http://schemas.microsoft.com/office/drawing/2014/main" id="{29C440E0-6312-C0F5-D648-A492FC0FA8D7}"/>
              </a:ext>
            </a:extLst>
          </p:cNvPr>
          <p:cNvSpPr>
            <a:spLocks noGrp="1" noChangeAspect="1"/>
          </p:cNvSpPr>
          <p:nvPr>
            <p:ph type="body" sz="quarter" idx="13" hasCustomPrompt="1"/>
          </p:nvPr>
        </p:nvSpPr>
        <p:spPr>
          <a:xfrm>
            <a:off x="2855912"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ORGANIZATION</a:t>
            </a:r>
          </a:p>
        </p:txBody>
      </p:sp>
      <p:sp>
        <p:nvSpPr>
          <p:cNvPr id="29" name="Text Placeholder 10">
            <a:extLst>
              <a:ext uri="{FF2B5EF4-FFF2-40B4-BE49-F238E27FC236}">
                <a16:creationId xmlns:a16="http://schemas.microsoft.com/office/drawing/2014/main" id="{7233B23A-3B5E-E1C3-0D4B-A18A344A638F}"/>
              </a:ext>
            </a:extLst>
          </p:cNvPr>
          <p:cNvSpPr>
            <a:spLocks noGrp="1" noChangeAspect="1"/>
          </p:cNvSpPr>
          <p:nvPr>
            <p:ph type="body" sz="quarter" idx="14" hasCustomPrompt="1"/>
          </p:nvPr>
        </p:nvSpPr>
        <p:spPr>
          <a:xfrm>
            <a:off x="5014912"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PERSON</a:t>
            </a:r>
          </a:p>
        </p:txBody>
      </p:sp>
      <p:sp>
        <p:nvSpPr>
          <p:cNvPr id="30" name="Text Placeholder 10">
            <a:extLst>
              <a:ext uri="{FF2B5EF4-FFF2-40B4-BE49-F238E27FC236}">
                <a16:creationId xmlns:a16="http://schemas.microsoft.com/office/drawing/2014/main" id="{3C14322E-BDFF-120F-AB5B-A420ECB97518}"/>
              </a:ext>
            </a:extLst>
          </p:cNvPr>
          <p:cNvSpPr>
            <a:spLocks noGrp="1" noChangeAspect="1"/>
          </p:cNvSpPr>
          <p:nvPr>
            <p:ph type="body" sz="quarter" idx="15" hasCustomPrompt="1"/>
          </p:nvPr>
        </p:nvSpPr>
        <p:spPr>
          <a:xfrm>
            <a:off x="7173594"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COMPANY NAME</a:t>
            </a:r>
          </a:p>
        </p:txBody>
      </p:sp>
    </p:spTree>
    <p:extLst>
      <p:ext uri="{BB962C8B-B14F-4D97-AF65-F5344CB8AC3E}">
        <p14:creationId xmlns:p14="http://schemas.microsoft.com/office/powerpoint/2010/main" val="25826940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pic>
        <p:nvPicPr>
          <p:cNvPr id="26" name="Graphic 25">
            <a:extLst>
              <a:ext uri="{FF2B5EF4-FFF2-40B4-BE49-F238E27FC236}">
                <a16:creationId xmlns:a16="http://schemas.microsoft.com/office/drawing/2014/main" id="{F01CD12F-D784-37D1-6BE6-9BFFD4A97ED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3000" y="0"/>
            <a:ext cx="3429000" cy="6858000"/>
          </a:xfrm>
          <a:prstGeom prst="rect">
            <a:avLst/>
          </a:prstGeom>
        </p:spPr>
      </p:pic>
      <p:sp>
        <p:nvSpPr>
          <p:cNvPr id="4" name="Date Placeholder 3">
            <a:extLst>
              <a:ext uri="{FF2B5EF4-FFF2-40B4-BE49-F238E27FC236}">
                <a16:creationId xmlns:a16="http://schemas.microsoft.com/office/drawing/2014/main" id="{E9628418-7FCB-FAC7-519B-EE821AE07E2A}"/>
              </a:ext>
            </a:extLst>
          </p:cNvPr>
          <p:cNvSpPr>
            <a:spLocks noGrp="1"/>
          </p:cNvSpPr>
          <p:nvPr>
            <p:ph type="dt" sz="half" idx="10"/>
          </p:nvPr>
        </p:nvSpPr>
        <p:spPr>
          <a:xfrm>
            <a:off x="695328" y="5949000"/>
            <a:ext cx="2160585" cy="360000"/>
          </a:xfrm>
        </p:spPr>
        <p:txBody>
          <a:bodyPr anchor="b" anchorCtr="0"/>
          <a:lstStyle/>
          <a:p>
            <a:r>
              <a:rPr lang="en-US"/>
              <a:t>2023-04-20</a:t>
            </a:r>
            <a:endParaRPr lang="en-US" dirty="0"/>
          </a:p>
        </p:txBody>
      </p:sp>
      <p:sp>
        <p:nvSpPr>
          <p:cNvPr id="6" name="Slide Number Placeholder 5">
            <a:extLst>
              <a:ext uri="{FF2B5EF4-FFF2-40B4-BE49-F238E27FC236}">
                <a16:creationId xmlns:a16="http://schemas.microsoft.com/office/drawing/2014/main" id="{E061A46E-252C-813A-BCDE-146A250EEE4D}"/>
              </a:ext>
            </a:extLst>
          </p:cNvPr>
          <p:cNvSpPr>
            <a:spLocks noGrp="1"/>
          </p:cNvSpPr>
          <p:nvPr>
            <p:ph type="sldNum" sz="quarter" idx="12"/>
          </p:nvPr>
        </p:nvSpPr>
        <p:spPr>
          <a:xfrm>
            <a:off x="9336405" y="5949000"/>
            <a:ext cx="2160587" cy="360000"/>
          </a:xfrm>
        </p:spPr>
        <p:txBody>
          <a:bodyPr anchor="b" anchorCtr="0"/>
          <a:lstStyle/>
          <a:p>
            <a:fld id="{BBA18796-BEA1-1D47-8E46-098ADA41C1D2}" type="slidenum">
              <a:rPr lang="en-US" smtClean="0"/>
              <a:t>‹#›</a:t>
            </a:fld>
            <a:endParaRPr lang="en-US"/>
          </a:p>
        </p:txBody>
      </p:sp>
      <p:sp>
        <p:nvSpPr>
          <p:cNvPr id="25" name="Title 24">
            <a:extLst>
              <a:ext uri="{FF2B5EF4-FFF2-40B4-BE49-F238E27FC236}">
                <a16:creationId xmlns:a16="http://schemas.microsoft.com/office/drawing/2014/main" id="{F39446DF-D10D-2AAA-7EAB-024464192E36}"/>
              </a:ext>
            </a:extLst>
          </p:cNvPr>
          <p:cNvSpPr>
            <a:spLocks noGrp="1"/>
          </p:cNvSpPr>
          <p:nvPr>
            <p:ph type="title" hasCustomPrompt="1"/>
          </p:nvPr>
        </p:nvSpPr>
        <p:spPr>
          <a:xfrm>
            <a:off x="695325" y="1988821"/>
            <a:ext cx="6478270" cy="2700180"/>
          </a:xfrm>
        </p:spPr>
        <p:txBody>
          <a:bodyPr>
            <a:noAutofit/>
          </a:bodyPr>
          <a:lstStyle>
            <a:lvl1pPr>
              <a:defRPr sz="7200" b="0" i="1" spc="-300">
                <a:latin typeface="Minion Pro Med Subh" panose="02040503060306020203" pitchFamily="18" charset="0"/>
              </a:defRPr>
            </a:lvl1pPr>
          </a:lstStyle>
          <a:p>
            <a:r>
              <a:rPr lang="en-US" dirty="0"/>
              <a:t>Thank you.</a:t>
            </a:r>
          </a:p>
        </p:txBody>
      </p:sp>
      <p:sp>
        <p:nvSpPr>
          <p:cNvPr id="28" name="Text Placeholder 10">
            <a:extLst>
              <a:ext uri="{FF2B5EF4-FFF2-40B4-BE49-F238E27FC236}">
                <a16:creationId xmlns:a16="http://schemas.microsoft.com/office/drawing/2014/main" id="{29C440E0-6312-C0F5-D648-A492FC0FA8D7}"/>
              </a:ext>
            </a:extLst>
          </p:cNvPr>
          <p:cNvSpPr>
            <a:spLocks noGrp="1" noChangeAspect="1"/>
          </p:cNvSpPr>
          <p:nvPr>
            <p:ph type="body" sz="quarter" idx="13" hasCustomPrompt="1"/>
          </p:nvPr>
        </p:nvSpPr>
        <p:spPr>
          <a:xfrm>
            <a:off x="2855912"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ORGANIZATION</a:t>
            </a:r>
          </a:p>
        </p:txBody>
      </p:sp>
      <p:sp>
        <p:nvSpPr>
          <p:cNvPr id="29" name="Text Placeholder 10">
            <a:extLst>
              <a:ext uri="{FF2B5EF4-FFF2-40B4-BE49-F238E27FC236}">
                <a16:creationId xmlns:a16="http://schemas.microsoft.com/office/drawing/2014/main" id="{7233B23A-3B5E-E1C3-0D4B-A18A344A638F}"/>
              </a:ext>
            </a:extLst>
          </p:cNvPr>
          <p:cNvSpPr>
            <a:spLocks noGrp="1" noChangeAspect="1"/>
          </p:cNvSpPr>
          <p:nvPr>
            <p:ph type="body" sz="quarter" idx="14" hasCustomPrompt="1"/>
          </p:nvPr>
        </p:nvSpPr>
        <p:spPr>
          <a:xfrm>
            <a:off x="5014912"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PERSON</a:t>
            </a:r>
          </a:p>
        </p:txBody>
      </p:sp>
      <p:sp>
        <p:nvSpPr>
          <p:cNvPr id="30" name="Text Placeholder 10">
            <a:extLst>
              <a:ext uri="{FF2B5EF4-FFF2-40B4-BE49-F238E27FC236}">
                <a16:creationId xmlns:a16="http://schemas.microsoft.com/office/drawing/2014/main" id="{3C14322E-BDFF-120F-AB5B-A420ECB97518}"/>
              </a:ext>
            </a:extLst>
          </p:cNvPr>
          <p:cNvSpPr>
            <a:spLocks noGrp="1" noChangeAspect="1"/>
          </p:cNvSpPr>
          <p:nvPr>
            <p:ph type="body" sz="quarter" idx="15" hasCustomPrompt="1"/>
          </p:nvPr>
        </p:nvSpPr>
        <p:spPr>
          <a:xfrm>
            <a:off x="7173594"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COMPANY NAME</a:t>
            </a:r>
          </a:p>
        </p:txBody>
      </p:sp>
    </p:spTree>
    <p:extLst>
      <p:ext uri="{BB962C8B-B14F-4D97-AF65-F5344CB8AC3E}">
        <p14:creationId xmlns:p14="http://schemas.microsoft.com/office/powerpoint/2010/main" val="32853273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9628418-7FCB-FAC7-519B-EE821AE07E2A}"/>
              </a:ext>
            </a:extLst>
          </p:cNvPr>
          <p:cNvSpPr>
            <a:spLocks noGrp="1"/>
          </p:cNvSpPr>
          <p:nvPr>
            <p:ph type="dt" sz="half" idx="10"/>
          </p:nvPr>
        </p:nvSpPr>
        <p:spPr/>
        <p:txBody>
          <a:bodyPr/>
          <a:lstStyle/>
          <a:p>
            <a:r>
              <a:rPr lang="en-US"/>
              <a:t>2023-04-20</a:t>
            </a:r>
          </a:p>
        </p:txBody>
      </p:sp>
      <p:sp>
        <p:nvSpPr>
          <p:cNvPr id="6" name="Slide Number Placeholder 5">
            <a:extLst>
              <a:ext uri="{FF2B5EF4-FFF2-40B4-BE49-F238E27FC236}">
                <a16:creationId xmlns:a16="http://schemas.microsoft.com/office/drawing/2014/main" id="{E061A46E-252C-813A-BCDE-146A250EEE4D}"/>
              </a:ext>
            </a:extLst>
          </p:cNvPr>
          <p:cNvSpPr>
            <a:spLocks noGrp="1"/>
          </p:cNvSpPr>
          <p:nvPr>
            <p:ph type="sldNum" sz="quarter" idx="12"/>
          </p:nvPr>
        </p:nvSpPr>
        <p:spPr/>
        <p:txBody>
          <a:bodyPr/>
          <a:lstStyle/>
          <a:p>
            <a:fld id="{BBA18796-BEA1-1D47-8E46-098ADA41C1D2}" type="slidenum">
              <a:rPr lang="en-US" smtClean="0"/>
              <a:t>‹#›</a:t>
            </a:fld>
            <a:endParaRPr lang="en-US"/>
          </a:p>
        </p:txBody>
      </p:sp>
      <p:sp>
        <p:nvSpPr>
          <p:cNvPr id="13" name="Text Placeholder 17">
            <a:extLst>
              <a:ext uri="{FF2B5EF4-FFF2-40B4-BE49-F238E27FC236}">
                <a16:creationId xmlns:a16="http://schemas.microsoft.com/office/drawing/2014/main" id="{4019DA65-D588-502B-E044-4BF31BE48A27}"/>
              </a:ext>
            </a:extLst>
          </p:cNvPr>
          <p:cNvSpPr>
            <a:spLocks noGrp="1"/>
          </p:cNvSpPr>
          <p:nvPr>
            <p:ph type="body" sz="quarter" idx="16" hasCustomPrompt="1"/>
          </p:nvPr>
        </p:nvSpPr>
        <p:spPr>
          <a:xfrm>
            <a:off x="972000" y="1080000"/>
            <a:ext cx="4050000" cy="378000"/>
          </a:xfrm>
        </p:spPr>
        <p:txBody>
          <a:bodyPr lIns="0" tIns="18000" rIns="0" bIns="0" anchor="ctr" anchorCtr="0">
            <a:noAutofit/>
          </a:bodyPr>
          <a:lstStyle>
            <a:lvl1pPr marL="0" indent="0">
              <a:buNone/>
              <a:defRPr sz="1000" b="0" i="0" kern="1000" spc="50" baseline="0">
                <a:latin typeface="Commissioner Loud" pitchFamily="2" charset="0"/>
              </a:defRPr>
            </a:lvl1pPr>
          </a:lstStyle>
          <a:p>
            <a:pPr lvl="0"/>
            <a:r>
              <a:rPr lang="en-US" dirty="0"/>
              <a:t>SLIDE HEADER</a:t>
            </a:r>
          </a:p>
        </p:txBody>
      </p:sp>
      <p:cxnSp>
        <p:nvCxnSpPr>
          <p:cNvPr id="14" name="Straight Connector 13">
            <a:extLst>
              <a:ext uri="{FF2B5EF4-FFF2-40B4-BE49-F238E27FC236}">
                <a16:creationId xmlns:a16="http://schemas.microsoft.com/office/drawing/2014/main" id="{430B73B7-2FBA-B78E-6155-B814F5E5CEEE}"/>
              </a:ext>
            </a:extLst>
          </p:cNvPr>
          <p:cNvCxnSpPr>
            <a:cxnSpLocks/>
          </p:cNvCxnSpPr>
          <p:nvPr userDrawn="1"/>
        </p:nvCxnSpPr>
        <p:spPr>
          <a:xfrm>
            <a:off x="695325" y="1080000"/>
            <a:ext cx="10801350" cy="0"/>
          </a:xfrm>
          <a:prstGeom prst="line">
            <a:avLst/>
          </a:prstGeom>
          <a:ln>
            <a:solidFill>
              <a:srgbClr val="2B2B2B">
                <a:alpha val="20000"/>
              </a:srgbClr>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265169E8-8B5F-4A25-3087-C86A5554AF21}"/>
              </a:ext>
            </a:extLst>
          </p:cNvPr>
          <p:cNvCxnSpPr>
            <a:cxnSpLocks/>
          </p:cNvCxnSpPr>
          <p:nvPr userDrawn="1"/>
        </p:nvCxnSpPr>
        <p:spPr>
          <a:xfrm>
            <a:off x="695324" y="1449000"/>
            <a:ext cx="10801350" cy="0"/>
          </a:xfrm>
          <a:prstGeom prst="line">
            <a:avLst/>
          </a:prstGeom>
          <a:ln>
            <a:solidFill>
              <a:srgbClr val="2B2B2B">
                <a:alpha val="20392"/>
              </a:srgbClr>
            </a:solidFill>
          </a:ln>
        </p:spPr>
        <p:style>
          <a:lnRef idx="1">
            <a:schemeClr val="dk1"/>
          </a:lnRef>
          <a:fillRef idx="0">
            <a:schemeClr val="dk1"/>
          </a:fillRef>
          <a:effectRef idx="0">
            <a:schemeClr val="dk1"/>
          </a:effectRef>
          <a:fontRef idx="minor">
            <a:schemeClr val="tx1"/>
          </a:fontRef>
        </p:style>
      </p:cxnSp>
      <p:pic>
        <p:nvPicPr>
          <p:cNvPr id="16" name="Graphic 15">
            <a:extLst>
              <a:ext uri="{FF2B5EF4-FFF2-40B4-BE49-F238E27FC236}">
                <a16:creationId xmlns:a16="http://schemas.microsoft.com/office/drawing/2014/main" id="{6689B923-0771-DF7E-6D80-CE4DA1B55D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5325" y="1179000"/>
            <a:ext cx="177800" cy="165100"/>
          </a:xfrm>
          <a:prstGeom prst="rect">
            <a:avLst/>
          </a:prstGeom>
        </p:spPr>
      </p:pic>
      <p:cxnSp>
        <p:nvCxnSpPr>
          <p:cNvPr id="17" name="Straight Connector 16">
            <a:extLst>
              <a:ext uri="{FF2B5EF4-FFF2-40B4-BE49-F238E27FC236}">
                <a16:creationId xmlns:a16="http://schemas.microsoft.com/office/drawing/2014/main" id="{03105CBE-4B66-B7AD-61DA-D2B27311BFED}"/>
              </a:ext>
            </a:extLst>
          </p:cNvPr>
          <p:cNvCxnSpPr>
            <a:cxnSpLocks/>
          </p:cNvCxnSpPr>
          <p:nvPr userDrawn="1"/>
        </p:nvCxnSpPr>
        <p:spPr>
          <a:xfrm>
            <a:off x="695324" y="5949315"/>
            <a:ext cx="10801350" cy="0"/>
          </a:xfrm>
          <a:prstGeom prst="line">
            <a:avLst/>
          </a:prstGeom>
          <a:ln>
            <a:solidFill>
              <a:srgbClr val="2B2B2B">
                <a:alpha val="20392"/>
              </a:srgbClr>
            </a:solidFill>
          </a:ln>
        </p:spPr>
        <p:style>
          <a:lnRef idx="1">
            <a:schemeClr val="dk1"/>
          </a:lnRef>
          <a:fillRef idx="0">
            <a:schemeClr val="dk1"/>
          </a:fillRef>
          <a:effectRef idx="0">
            <a:schemeClr val="dk1"/>
          </a:effectRef>
          <a:fontRef idx="minor">
            <a:schemeClr val="tx1"/>
          </a:fontRef>
        </p:style>
      </p:cxnSp>
      <p:pic>
        <p:nvPicPr>
          <p:cNvPr id="18" name="Graphic 17">
            <a:extLst>
              <a:ext uri="{FF2B5EF4-FFF2-40B4-BE49-F238E27FC236}">
                <a16:creationId xmlns:a16="http://schemas.microsoft.com/office/drawing/2014/main" id="{93A4649C-5083-E8A6-C66B-73C61A403AC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5325" y="549275"/>
            <a:ext cx="1800225" cy="357545"/>
          </a:xfrm>
          <a:prstGeom prst="rect">
            <a:avLst/>
          </a:prstGeom>
        </p:spPr>
      </p:pic>
      <p:sp>
        <p:nvSpPr>
          <p:cNvPr id="25" name="Media Placeholder 26">
            <a:extLst>
              <a:ext uri="{FF2B5EF4-FFF2-40B4-BE49-F238E27FC236}">
                <a16:creationId xmlns:a16="http://schemas.microsoft.com/office/drawing/2014/main" id="{6315DBBC-A425-3C38-A6AB-AFE497CBA6D0}"/>
              </a:ext>
            </a:extLst>
          </p:cNvPr>
          <p:cNvSpPr>
            <a:spLocks noGrp="1"/>
          </p:cNvSpPr>
          <p:nvPr>
            <p:ph type="media" sz="quarter" idx="17"/>
          </p:nvPr>
        </p:nvSpPr>
        <p:spPr>
          <a:xfrm>
            <a:off x="2855913" y="1989138"/>
            <a:ext cx="6288087" cy="3410862"/>
          </a:xfrm>
          <a:solidFill>
            <a:schemeClr val="tx2"/>
          </a:solidFill>
        </p:spPr>
        <p:txBody>
          <a:bodyPr anchor="ctr" anchorCtr="1"/>
          <a:lstStyle>
            <a:lvl1pPr>
              <a:defRPr>
                <a:solidFill>
                  <a:schemeClr val="bg2"/>
                </a:solidFill>
              </a:defRPr>
            </a:lvl1pPr>
          </a:lstStyle>
          <a:p>
            <a:endParaRPr lang="en-US" dirty="0"/>
          </a:p>
        </p:txBody>
      </p:sp>
      <p:sp>
        <p:nvSpPr>
          <p:cNvPr id="26" name="Text Placeholder 10">
            <a:extLst>
              <a:ext uri="{FF2B5EF4-FFF2-40B4-BE49-F238E27FC236}">
                <a16:creationId xmlns:a16="http://schemas.microsoft.com/office/drawing/2014/main" id="{E7C35E9F-5E3F-E11E-6AB8-78186AF5AC6C}"/>
              </a:ext>
            </a:extLst>
          </p:cNvPr>
          <p:cNvSpPr>
            <a:spLocks noGrp="1" noChangeAspect="1"/>
          </p:cNvSpPr>
          <p:nvPr>
            <p:ph type="body" sz="quarter" idx="13" hasCustomPrompt="1"/>
          </p:nvPr>
        </p:nvSpPr>
        <p:spPr>
          <a:xfrm>
            <a:off x="2855912"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ORGANIZATION</a:t>
            </a:r>
          </a:p>
        </p:txBody>
      </p:sp>
      <p:sp>
        <p:nvSpPr>
          <p:cNvPr id="27" name="Text Placeholder 10">
            <a:extLst>
              <a:ext uri="{FF2B5EF4-FFF2-40B4-BE49-F238E27FC236}">
                <a16:creationId xmlns:a16="http://schemas.microsoft.com/office/drawing/2014/main" id="{D0BAB7A9-3F59-29E9-E845-C2D707056F4D}"/>
              </a:ext>
            </a:extLst>
          </p:cNvPr>
          <p:cNvSpPr>
            <a:spLocks noGrp="1" noChangeAspect="1"/>
          </p:cNvSpPr>
          <p:nvPr>
            <p:ph type="body" sz="quarter" idx="14" hasCustomPrompt="1"/>
          </p:nvPr>
        </p:nvSpPr>
        <p:spPr>
          <a:xfrm>
            <a:off x="5014912"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PERSON</a:t>
            </a:r>
          </a:p>
        </p:txBody>
      </p:sp>
      <p:sp>
        <p:nvSpPr>
          <p:cNvPr id="28" name="Text Placeholder 10">
            <a:extLst>
              <a:ext uri="{FF2B5EF4-FFF2-40B4-BE49-F238E27FC236}">
                <a16:creationId xmlns:a16="http://schemas.microsoft.com/office/drawing/2014/main" id="{5190CEF1-49B7-7534-772C-4086AD3366CB}"/>
              </a:ext>
            </a:extLst>
          </p:cNvPr>
          <p:cNvSpPr>
            <a:spLocks noGrp="1" noChangeAspect="1"/>
          </p:cNvSpPr>
          <p:nvPr>
            <p:ph type="body" sz="quarter" idx="15" hasCustomPrompt="1"/>
          </p:nvPr>
        </p:nvSpPr>
        <p:spPr>
          <a:xfrm>
            <a:off x="7173594"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COMPANY NAME</a:t>
            </a:r>
          </a:p>
        </p:txBody>
      </p:sp>
    </p:spTree>
    <p:extLst>
      <p:ext uri="{BB962C8B-B14F-4D97-AF65-F5344CB8AC3E}">
        <p14:creationId xmlns:p14="http://schemas.microsoft.com/office/powerpoint/2010/main" val="19344430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ullets/7">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82A018F-B4A3-E9D2-4A8A-B6ABEF141900}"/>
              </a:ext>
            </a:extLst>
          </p:cNvPr>
          <p:cNvSpPr>
            <a:spLocks noGrp="1"/>
          </p:cNvSpPr>
          <p:nvPr>
            <p:ph type="dt" sz="half" idx="10"/>
          </p:nvPr>
        </p:nvSpPr>
        <p:spPr/>
        <p:txBody>
          <a:bodyPr/>
          <a:lstStyle/>
          <a:p>
            <a:r>
              <a:rPr lang="en-US"/>
              <a:t>2023-04-20</a:t>
            </a:r>
          </a:p>
        </p:txBody>
      </p:sp>
      <p:sp>
        <p:nvSpPr>
          <p:cNvPr id="6" name="Slide Number Placeholder 5">
            <a:extLst>
              <a:ext uri="{FF2B5EF4-FFF2-40B4-BE49-F238E27FC236}">
                <a16:creationId xmlns:a16="http://schemas.microsoft.com/office/drawing/2014/main" id="{73C57EBD-2803-33D6-FB8C-CA75D7BA1BFF}"/>
              </a:ext>
            </a:extLst>
          </p:cNvPr>
          <p:cNvSpPr>
            <a:spLocks noGrp="1"/>
          </p:cNvSpPr>
          <p:nvPr>
            <p:ph type="sldNum" sz="quarter" idx="12"/>
          </p:nvPr>
        </p:nvSpPr>
        <p:spPr/>
        <p:txBody>
          <a:bodyPr/>
          <a:lstStyle/>
          <a:p>
            <a:fld id="{BBA18796-BEA1-1D47-8E46-098ADA41C1D2}" type="slidenum">
              <a:rPr lang="en-US" smtClean="0"/>
              <a:t>‹#›</a:t>
            </a:fld>
            <a:endParaRPr lang="en-US"/>
          </a:p>
        </p:txBody>
      </p:sp>
      <p:cxnSp>
        <p:nvCxnSpPr>
          <p:cNvPr id="14" name="Straight Connector 13">
            <a:extLst>
              <a:ext uri="{FF2B5EF4-FFF2-40B4-BE49-F238E27FC236}">
                <a16:creationId xmlns:a16="http://schemas.microsoft.com/office/drawing/2014/main" id="{A761C15A-5FE6-D78A-3045-AE3A7FE34AA9}"/>
              </a:ext>
            </a:extLst>
          </p:cNvPr>
          <p:cNvCxnSpPr>
            <a:cxnSpLocks/>
          </p:cNvCxnSpPr>
          <p:nvPr userDrawn="1"/>
        </p:nvCxnSpPr>
        <p:spPr>
          <a:xfrm>
            <a:off x="695325" y="1080000"/>
            <a:ext cx="10801350" cy="0"/>
          </a:xfrm>
          <a:prstGeom prst="line">
            <a:avLst/>
          </a:prstGeom>
          <a:ln>
            <a:solidFill>
              <a:srgbClr val="2B2B2B">
                <a:alpha val="20000"/>
              </a:srgbClr>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EF85D100-BF1F-AD63-FFB3-B988BEFF3841}"/>
              </a:ext>
            </a:extLst>
          </p:cNvPr>
          <p:cNvCxnSpPr>
            <a:cxnSpLocks/>
          </p:cNvCxnSpPr>
          <p:nvPr userDrawn="1"/>
        </p:nvCxnSpPr>
        <p:spPr>
          <a:xfrm>
            <a:off x="695324" y="1449000"/>
            <a:ext cx="10801350" cy="0"/>
          </a:xfrm>
          <a:prstGeom prst="line">
            <a:avLst/>
          </a:prstGeom>
          <a:ln>
            <a:solidFill>
              <a:srgbClr val="2B2B2B">
                <a:alpha val="20392"/>
              </a:srgbClr>
            </a:solidFill>
          </a:ln>
        </p:spPr>
        <p:style>
          <a:lnRef idx="1">
            <a:schemeClr val="dk1"/>
          </a:lnRef>
          <a:fillRef idx="0">
            <a:schemeClr val="dk1"/>
          </a:fillRef>
          <a:effectRef idx="0">
            <a:schemeClr val="dk1"/>
          </a:effectRef>
          <a:fontRef idx="minor">
            <a:schemeClr val="tx1"/>
          </a:fontRef>
        </p:style>
      </p:cxnSp>
      <p:pic>
        <p:nvPicPr>
          <p:cNvPr id="16" name="Graphic 15">
            <a:extLst>
              <a:ext uri="{FF2B5EF4-FFF2-40B4-BE49-F238E27FC236}">
                <a16:creationId xmlns:a16="http://schemas.microsoft.com/office/drawing/2014/main" id="{85CF602D-0397-18DC-8FF7-F1B80967FC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5325" y="1179000"/>
            <a:ext cx="177800" cy="165100"/>
          </a:xfrm>
          <a:prstGeom prst="rect">
            <a:avLst/>
          </a:prstGeom>
        </p:spPr>
      </p:pic>
      <p:cxnSp>
        <p:nvCxnSpPr>
          <p:cNvPr id="17" name="Straight Connector 16">
            <a:extLst>
              <a:ext uri="{FF2B5EF4-FFF2-40B4-BE49-F238E27FC236}">
                <a16:creationId xmlns:a16="http://schemas.microsoft.com/office/drawing/2014/main" id="{2750003D-38A8-1F90-7823-CD6F666E38C7}"/>
              </a:ext>
            </a:extLst>
          </p:cNvPr>
          <p:cNvCxnSpPr>
            <a:cxnSpLocks/>
          </p:cNvCxnSpPr>
          <p:nvPr userDrawn="1"/>
        </p:nvCxnSpPr>
        <p:spPr>
          <a:xfrm>
            <a:off x="695324" y="5949315"/>
            <a:ext cx="10801350" cy="0"/>
          </a:xfrm>
          <a:prstGeom prst="line">
            <a:avLst/>
          </a:prstGeom>
          <a:ln>
            <a:solidFill>
              <a:srgbClr val="2B2B2B">
                <a:alpha val="20392"/>
              </a:srgbClr>
            </a:solidFill>
          </a:ln>
        </p:spPr>
        <p:style>
          <a:lnRef idx="1">
            <a:schemeClr val="dk1"/>
          </a:lnRef>
          <a:fillRef idx="0">
            <a:schemeClr val="dk1"/>
          </a:fillRef>
          <a:effectRef idx="0">
            <a:schemeClr val="dk1"/>
          </a:effectRef>
          <a:fontRef idx="minor">
            <a:schemeClr val="tx1"/>
          </a:fontRef>
        </p:style>
      </p:cxnSp>
      <p:pic>
        <p:nvPicPr>
          <p:cNvPr id="18" name="Graphic 17">
            <a:extLst>
              <a:ext uri="{FF2B5EF4-FFF2-40B4-BE49-F238E27FC236}">
                <a16:creationId xmlns:a16="http://schemas.microsoft.com/office/drawing/2014/main" id="{1EEB0576-259A-9276-D3C8-C73F6DC2BD5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5325" y="549275"/>
            <a:ext cx="1800225" cy="357545"/>
          </a:xfrm>
          <a:prstGeom prst="rect">
            <a:avLst/>
          </a:prstGeom>
        </p:spPr>
      </p:pic>
      <p:sp>
        <p:nvSpPr>
          <p:cNvPr id="20" name="Text Placeholder 19">
            <a:extLst>
              <a:ext uri="{FF2B5EF4-FFF2-40B4-BE49-F238E27FC236}">
                <a16:creationId xmlns:a16="http://schemas.microsoft.com/office/drawing/2014/main" id="{CBD4DF8C-E8A3-9E15-BD6D-AED89CCE59AF}"/>
              </a:ext>
            </a:extLst>
          </p:cNvPr>
          <p:cNvSpPr>
            <a:spLocks noGrp="1"/>
          </p:cNvSpPr>
          <p:nvPr>
            <p:ph type="body" sz="quarter" idx="17" hasCustomPrompt="1"/>
          </p:nvPr>
        </p:nvSpPr>
        <p:spPr>
          <a:xfrm>
            <a:off x="1008000" y="1724268"/>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1</a:t>
            </a:r>
          </a:p>
        </p:txBody>
      </p:sp>
      <p:sp>
        <p:nvSpPr>
          <p:cNvPr id="31" name="Text Placeholder 19">
            <a:extLst>
              <a:ext uri="{FF2B5EF4-FFF2-40B4-BE49-F238E27FC236}">
                <a16:creationId xmlns:a16="http://schemas.microsoft.com/office/drawing/2014/main" id="{EDA62EC7-3951-7BFA-A1C5-D41CB10CA231}"/>
              </a:ext>
            </a:extLst>
          </p:cNvPr>
          <p:cNvSpPr>
            <a:spLocks noGrp="1"/>
          </p:cNvSpPr>
          <p:nvPr>
            <p:ph type="body" sz="quarter" idx="18" hasCustomPrompt="1"/>
          </p:nvPr>
        </p:nvSpPr>
        <p:spPr>
          <a:xfrm>
            <a:off x="1008000" y="2231521"/>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2</a:t>
            </a:r>
          </a:p>
        </p:txBody>
      </p:sp>
      <p:sp>
        <p:nvSpPr>
          <p:cNvPr id="32" name="Text Placeholder 19">
            <a:extLst>
              <a:ext uri="{FF2B5EF4-FFF2-40B4-BE49-F238E27FC236}">
                <a16:creationId xmlns:a16="http://schemas.microsoft.com/office/drawing/2014/main" id="{94AC1998-B1DA-F03D-CE09-5DA3B64E60E4}"/>
              </a:ext>
            </a:extLst>
          </p:cNvPr>
          <p:cNvSpPr>
            <a:spLocks noGrp="1"/>
          </p:cNvSpPr>
          <p:nvPr>
            <p:ph type="body" sz="quarter" idx="19" hasCustomPrompt="1"/>
          </p:nvPr>
        </p:nvSpPr>
        <p:spPr>
          <a:xfrm>
            <a:off x="1008000" y="2738774"/>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3</a:t>
            </a:r>
          </a:p>
        </p:txBody>
      </p:sp>
      <p:sp>
        <p:nvSpPr>
          <p:cNvPr id="33" name="Text Placeholder 19">
            <a:extLst>
              <a:ext uri="{FF2B5EF4-FFF2-40B4-BE49-F238E27FC236}">
                <a16:creationId xmlns:a16="http://schemas.microsoft.com/office/drawing/2014/main" id="{8C387B98-7C07-E87C-777D-DFA6EB29BDF2}"/>
              </a:ext>
            </a:extLst>
          </p:cNvPr>
          <p:cNvSpPr>
            <a:spLocks noGrp="1"/>
          </p:cNvSpPr>
          <p:nvPr>
            <p:ph type="body" sz="quarter" idx="20" hasCustomPrompt="1"/>
          </p:nvPr>
        </p:nvSpPr>
        <p:spPr>
          <a:xfrm>
            <a:off x="1008000" y="3246027"/>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4</a:t>
            </a:r>
          </a:p>
        </p:txBody>
      </p:sp>
      <p:sp>
        <p:nvSpPr>
          <p:cNvPr id="34" name="Text Placeholder 19">
            <a:extLst>
              <a:ext uri="{FF2B5EF4-FFF2-40B4-BE49-F238E27FC236}">
                <a16:creationId xmlns:a16="http://schemas.microsoft.com/office/drawing/2014/main" id="{664A9F3E-987E-3125-2F31-0597D141FCE7}"/>
              </a:ext>
            </a:extLst>
          </p:cNvPr>
          <p:cNvSpPr>
            <a:spLocks noGrp="1"/>
          </p:cNvSpPr>
          <p:nvPr>
            <p:ph type="body" sz="quarter" idx="21" hasCustomPrompt="1"/>
          </p:nvPr>
        </p:nvSpPr>
        <p:spPr>
          <a:xfrm>
            <a:off x="1008000" y="3753280"/>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5</a:t>
            </a:r>
          </a:p>
        </p:txBody>
      </p:sp>
      <p:sp>
        <p:nvSpPr>
          <p:cNvPr id="35" name="Text Placeholder 19">
            <a:extLst>
              <a:ext uri="{FF2B5EF4-FFF2-40B4-BE49-F238E27FC236}">
                <a16:creationId xmlns:a16="http://schemas.microsoft.com/office/drawing/2014/main" id="{D359BE6B-5BB1-3DEE-D211-12FF9FEE8713}"/>
              </a:ext>
            </a:extLst>
          </p:cNvPr>
          <p:cNvSpPr>
            <a:spLocks noGrp="1"/>
          </p:cNvSpPr>
          <p:nvPr>
            <p:ph type="body" sz="quarter" idx="22" hasCustomPrompt="1"/>
          </p:nvPr>
        </p:nvSpPr>
        <p:spPr>
          <a:xfrm>
            <a:off x="1008000" y="4767785"/>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7</a:t>
            </a:r>
          </a:p>
        </p:txBody>
      </p:sp>
      <p:sp>
        <p:nvSpPr>
          <p:cNvPr id="36" name="Text Placeholder 19">
            <a:extLst>
              <a:ext uri="{FF2B5EF4-FFF2-40B4-BE49-F238E27FC236}">
                <a16:creationId xmlns:a16="http://schemas.microsoft.com/office/drawing/2014/main" id="{CC9DAAA1-F5E6-ED40-863B-F30F3CFCEB98}"/>
              </a:ext>
            </a:extLst>
          </p:cNvPr>
          <p:cNvSpPr>
            <a:spLocks noGrp="1"/>
          </p:cNvSpPr>
          <p:nvPr>
            <p:ph type="body" sz="quarter" idx="23" hasCustomPrompt="1"/>
          </p:nvPr>
        </p:nvSpPr>
        <p:spPr>
          <a:xfrm>
            <a:off x="1008000" y="4260533"/>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6</a:t>
            </a:r>
          </a:p>
        </p:txBody>
      </p:sp>
      <p:sp>
        <p:nvSpPr>
          <p:cNvPr id="42" name="Text Placeholder 10">
            <a:extLst>
              <a:ext uri="{FF2B5EF4-FFF2-40B4-BE49-F238E27FC236}">
                <a16:creationId xmlns:a16="http://schemas.microsoft.com/office/drawing/2014/main" id="{B2429C86-C8B8-ABB1-C9B2-E922822E3B54}"/>
              </a:ext>
            </a:extLst>
          </p:cNvPr>
          <p:cNvSpPr>
            <a:spLocks noGrp="1" noChangeAspect="1"/>
          </p:cNvSpPr>
          <p:nvPr>
            <p:ph type="body" sz="quarter" idx="13" hasCustomPrompt="1"/>
          </p:nvPr>
        </p:nvSpPr>
        <p:spPr>
          <a:xfrm>
            <a:off x="2855912"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ORGANIZATION</a:t>
            </a:r>
          </a:p>
        </p:txBody>
      </p:sp>
      <p:sp>
        <p:nvSpPr>
          <p:cNvPr id="43" name="Text Placeholder 10">
            <a:extLst>
              <a:ext uri="{FF2B5EF4-FFF2-40B4-BE49-F238E27FC236}">
                <a16:creationId xmlns:a16="http://schemas.microsoft.com/office/drawing/2014/main" id="{C8F13CBC-9358-B8EF-BABF-9ACD4DDB1730}"/>
              </a:ext>
            </a:extLst>
          </p:cNvPr>
          <p:cNvSpPr>
            <a:spLocks noGrp="1" noChangeAspect="1"/>
          </p:cNvSpPr>
          <p:nvPr>
            <p:ph type="body" sz="quarter" idx="14" hasCustomPrompt="1"/>
          </p:nvPr>
        </p:nvSpPr>
        <p:spPr>
          <a:xfrm>
            <a:off x="5014912"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PERSON</a:t>
            </a:r>
          </a:p>
        </p:txBody>
      </p:sp>
      <p:sp>
        <p:nvSpPr>
          <p:cNvPr id="44" name="Text Placeholder 10">
            <a:extLst>
              <a:ext uri="{FF2B5EF4-FFF2-40B4-BE49-F238E27FC236}">
                <a16:creationId xmlns:a16="http://schemas.microsoft.com/office/drawing/2014/main" id="{65098EE4-D7A6-EDD4-ABD3-72067932101F}"/>
              </a:ext>
            </a:extLst>
          </p:cNvPr>
          <p:cNvSpPr>
            <a:spLocks noGrp="1" noChangeAspect="1"/>
          </p:cNvSpPr>
          <p:nvPr>
            <p:ph type="body" sz="quarter" idx="15" hasCustomPrompt="1"/>
          </p:nvPr>
        </p:nvSpPr>
        <p:spPr>
          <a:xfrm>
            <a:off x="7173594"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COMPANY NAME</a:t>
            </a:r>
          </a:p>
        </p:txBody>
      </p:sp>
      <p:sp>
        <p:nvSpPr>
          <p:cNvPr id="45" name="Text Placeholder 17">
            <a:extLst>
              <a:ext uri="{FF2B5EF4-FFF2-40B4-BE49-F238E27FC236}">
                <a16:creationId xmlns:a16="http://schemas.microsoft.com/office/drawing/2014/main" id="{C0ECF719-6931-169B-8D4D-FF088F9A772D}"/>
              </a:ext>
            </a:extLst>
          </p:cNvPr>
          <p:cNvSpPr>
            <a:spLocks noGrp="1"/>
          </p:cNvSpPr>
          <p:nvPr>
            <p:ph type="body" sz="quarter" idx="16" hasCustomPrompt="1"/>
          </p:nvPr>
        </p:nvSpPr>
        <p:spPr>
          <a:xfrm>
            <a:off x="972000" y="1080000"/>
            <a:ext cx="4050000" cy="378000"/>
          </a:xfrm>
        </p:spPr>
        <p:txBody>
          <a:bodyPr lIns="0" tIns="18000" rIns="0" bIns="0" anchor="ctr" anchorCtr="0">
            <a:noAutofit/>
          </a:bodyPr>
          <a:lstStyle>
            <a:lvl1pPr marL="0" indent="0">
              <a:buNone/>
              <a:defRPr sz="1000" b="0" i="0" kern="1000" spc="50" baseline="0">
                <a:latin typeface="Commissioner Loud" pitchFamily="2" charset="0"/>
              </a:defRPr>
            </a:lvl1pPr>
          </a:lstStyle>
          <a:p>
            <a:pPr lvl="0"/>
            <a:r>
              <a:rPr lang="en-US" dirty="0"/>
              <a:t>SLIDE HEADER</a:t>
            </a:r>
          </a:p>
        </p:txBody>
      </p:sp>
    </p:spTree>
    <p:extLst>
      <p:ext uri="{BB962C8B-B14F-4D97-AF65-F5344CB8AC3E}">
        <p14:creationId xmlns:p14="http://schemas.microsoft.com/office/powerpoint/2010/main" val="14038374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ullets/6">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82A018F-B4A3-E9D2-4A8A-B6ABEF141900}"/>
              </a:ext>
            </a:extLst>
          </p:cNvPr>
          <p:cNvSpPr>
            <a:spLocks noGrp="1"/>
          </p:cNvSpPr>
          <p:nvPr>
            <p:ph type="dt" sz="half" idx="10"/>
          </p:nvPr>
        </p:nvSpPr>
        <p:spPr/>
        <p:txBody>
          <a:bodyPr/>
          <a:lstStyle/>
          <a:p>
            <a:r>
              <a:rPr lang="en-US"/>
              <a:t>2023-04-20</a:t>
            </a:r>
          </a:p>
        </p:txBody>
      </p:sp>
      <p:sp>
        <p:nvSpPr>
          <p:cNvPr id="6" name="Slide Number Placeholder 5">
            <a:extLst>
              <a:ext uri="{FF2B5EF4-FFF2-40B4-BE49-F238E27FC236}">
                <a16:creationId xmlns:a16="http://schemas.microsoft.com/office/drawing/2014/main" id="{73C57EBD-2803-33D6-FB8C-CA75D7BA1BFF}"/>
              </a:ext>
            </a:extLst>
          </p:cNvPr>
          <p:cNvSpPr>
            <a:spLocks noGrp="1"/>
          </p:cNvSpPr>
          <p:nvPr>
            <p:ph type="sldNum" sz="quarter" idx="12"/>
          </p:nvPr>
        </p:nvSpPr>
        <p:spPr/>
        <p:txBody>
          <a:bodyPr/>
          <a:lstStyle/>
          <a:p>
            <a:fld id="{BBA18796-BEA1-1D47-8E46-098ADA41C1D2}" type="slidenum">
              <a:rPr lang="en-US" smtClean="0"/>
              <a:t>‹#›</a:t>
            </a:fld>
            <a:endParaRPr lang="en-US"/>
          </a:p>
        </p:txBody>
      </p:sp>
      <p:cxnSp>
        <p:nvCxnSpPr>
          <p:cNvPr id="14" name="Straight Connector 13">
            <a:extLst>
              <a:ext uri="{FF2B5EF4-FFF2-40B4-BE49-F238E27FC236}">
                <a16:creationId xmlns:a16="http://schemas.microsoft.com/office/drawing/2014/main" id="{A761C15A-5FE6-D78A-3045-AE3A7FE34AA9}"/>
              </a:ext>
            </a:extLst>
          </p:cNvPr>
          <p:cNvCxnSpPr>
            <a:cxnSpLocks/>
          </p:cNvCxnSpPr>
          <p:nvPr userDrawn="1"/>
        </p:nvCxnSpPr>
        <p:spPr>
          <a:xfrm>
            <a:off x="695325" y="1080000"/>
            <a:ext cx="10801350" cy="0"/>
          </a:xfrm>
          <a:prstGeom prst="line">
            <a:avLst/>
          </a:prstGeom>
          <a:ln>
            <a:solidFill>
              <a:srgbClr val="2B2B2B">
                <a:alpha val="20000"/>
              </a:srgbClr>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EF85D100-BF1F-AD63-FFB3-B988BEFF3841}"/>
              </a:ext>
            </a:extLst>
          </p:cNvPr>
          <p:cNvCxnSpPr>
            <a:cxnSpLocks/>
          </p:cNvCxnSpPr>
          <p:nvPr userDrawn="1"/>
        </p:nvCxnSpPr>
        <p:spPr>
          <a:xfrm>
            <a:off x="695324" y="1449000"/>
            <a:ext cx="10801350" cy="0"/>
          </a:xfrm>
          <a:prstGeom prst="line">
            <a:avLst/>
          </a:prstGeom>
          <a:ln>
            <a:solidFill>
              <a:srgbClr val="2B2B2B">
                <a:alpha val="20392"/>
              </a:srgbClr>
            </a:solidFill>
          </a:ln>
        </p:spPr>
        <p:style>
          <a:lnRef idx="1">
            <a:schemeClr val="dk1"/>
          </a:lnRef>
          <a:fillRef idx="0">
            <a:schemeClr val="dk1"/>
          </a:fillRef>
          <a:effectRef idx="0">
            <a:schemeClr val="dk1"/>
          </a:effectRef>
          <a:fontRef idx="minor">
            <a:schemeClr val="tx1"/>
          </a:fontRef>
        </p:style>
      </p:cxnSp>
      <p:pic>
        <p:nvPicPr>
          <p:cNvPr id="16" name="Graphic 15">
            <a:extLst>
              <a:ext uri="{FF2B5EF4-FFF2-40B4-BE49-F238E27FC236}">
                <a16:creationId xmlns:a16="http://schemas.microsoft.com/office/drawing/2014/main" id="{85CF602D-0397-18DC-8FF7-F1B80967FC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5325" y="1179000"/>
            <a:ext cx="177800" cy="165100"/>
          </a:xfrm>
          <a:prstGeom prst="rect">
            <a:avLst/>
          </a:prstGeom>
        </p:spPr>
      </p:pic>
      <p:cxnSp>
        <p:nvCxnSpPr>
          <p:cNvPr id="17" name="Straight Connector 16">
            <a:extLst>
              <a:ext uri="{FF2B5EF4-FFF2-40B4-BE49-F238E27FC236}">
                <a16:creationId xmlns:a16="http://schemas.microsoft.com/office/drawing/2014/main" id="{2750003D-38A8-1F90-7823-CD6F666E38C7}"/>
              </a:ext>
            </a:extLst>
          </p:cNvPr>
          <p:cNvCxnSpPr>
            <a:cxnSpLocks/>
          </p:cNvCxnSpPr>
          <p:nvPr userDrawn="1"/>
        </p:nvCxnSpPr>
        <p:spPr>
          <a:xfrm>
            <a:off x="695324" y="5949315"/>
            <a:ext cx="10801350" cy="0"/>
          </a:xfrm>
          <a:prstGeom prst="line">
            <a:avLst/>
          </a:prstGeom>
          <a:ln>
            <a:solidFill>
              <a:srgbClr val="2B2B2B">
                <a:alpha val="20392"/>
              </a:srgbClr>
            </a:solidFill>
          </a:ln>
        </p:spPr>
        <p:style>
          <a:lnRef idx="1">
            <a:schemeClr val="dk1"/>
          </a:lnRef>
          <a:fillRef idx="0">
            <a:schemeClr val="dk1"/>
          </a:fillRef>
          <a:effectRef idx="0">
            <a:schemeClr val="dk1"/>
          </a:effectRef>
          <a:fontRef idx="minor">
            <a:schemeClr val="tx1"/>
          </a:fontRef>
        </p:style>
      </p:cxnSp>
      <p:pic>
        <p:nvPicPr>
          <p:cNvPr id="18" name="Graphic 17">
            <a:extLst>
              <a:ext uri="{FF2B5EF4-FFF2-40B4-BE49-F238E27FC236}">
                <a16:creationId xmlns:a16="http://schemas.microsoft.com/office/drawing/2014/main" id="{1EEB0576-259A-9276-D3C8-C73F6DC2BD5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5325" y="549275"/>
            <a:ext cx="1800225" cy="357545"/>
          </a:xfrm>
          <a:prstGeom prst="rect">
            <a:avLst/>
          </a:prstGeom>
        </p:spPr>
      </p:pic>
      <p:sp>
        <p:nvSpPr>
          <p:cNvPr id="20" name="Text Placeholder 19">
            <a:extLst>
              <a:ext uri="{FF2B5EF4-FFF2-40B4-BE49-F238E27FC236}">
                <a16:creationId xmlns:a16="http://schemas.microsoft.com/office/drawing/2014/main" id="{CBD4DF8C-E8A3-9E15-BD6D-AED89CCE59AF}"/>
              </a:ext>
            </a:extLst>
          </p:cNvPr>
          <p:cNvSpPr>
            <a:spLocks noGrp="1"/>
          </p:cNvSpPr>
          <p:nvPr>
            <p:ph type="body" sz="quarter" idx="17" hasCustomPrompt="1"/>
          </p:nvPr>
        </p:nvSpPr>
        <p:spPr>
          <a:xfrm>
            <a:off x="1008000" y="1950109"/>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1</a:t>
            </a:r>
          </a:p>
        </p:txBody>
      </p:sp>
      <p:sp>
        <p:nvSpPr>
          <p:cNvPr id="31" name="Text Placeholder 19">
            <a:extLst>
              <a:ext uri="{FF2B5EF4-FFF2-40B4-BE49-F238E27FC236}">
                <a16:creationId xmlns:a16="http://schemas.microsoft.com/office/drawing/2014/main" id="{EDA62EC7-3951-7BFA-A1C5-D41CB10CA231}"/>
              </a:ext>
            </a:extLst>
          </p:cNvPr>
          <p:cNvSpPr>
            <a:spLocks noGrp="1"/>
          </p:cNvSpPr>
          <p:nvPr>
            <p:ph type="body" sz="quarter" idx="18" hasCustomPrompt="1"/>
          </p:nvPr>
        </p:nvSpPr>
        <p:spPr>
          <a:xfrm>
            <a:off x="1008000" y="2457362"/>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2</a:t>
            </a:r>
          </a:p>
        </p:txBody>
      </p:sp>
      <p:sp>
        <p:nvSpPr>
          <p:cNvPr id="32" name="Text Placeholder 19">
            <a:extLst>
              <a:ext uri="{FF2B5EF4-FFF2-40B4-BE49-F238E27FC236}">
                <a16:creationId xmlns:a16="http://schemas.microsoft.com/office/drawing/2014/main" id="{94AC1998-B1DA-F03D-CE09-5DA3B64E60E4}"/>
              </a:ext>
            </a:extLst>
          </p:cNvPr>
          <p:cNvSpPr>
            <a:spLocks noGrp="1"/>
          </p:cNvSpPr>
          <p:nvPr>
            <p:ph type="body" sz="quarter" idx="19" hasCustomPrompt="1"/>
          </p:nvPr>
        </p:nvSpPr>
        <p:spPr>
          <a:xfrm>
            <a:off x="1008000" y="2964615"/>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3</a:t>
            </a:r>
          </a:p>
        </p:txBody>
      </p:sp>
      <p:sp>
        <p:nvSpPr>
          <p:cNvPr id="33" name="Text Placeholder 19">
            <a:extLst>
              <a:ext uri="{FF2B5EF4-FFF2-40B4-BE49-F238E27FC236}">
                <a16:creationId xmlns:a16="http://schemas.microsoft.com/office/drawing/2014/main" id="{8C387B98-7C07-E87C-777D-DFA6EB29BDF2}"/>
              </a:ext>
            </a:extLst>
          </p:cNvPr>
          <p:cNvSpPr>
            <a:spLocks noGrp="1"/>
          </p:cNvSpPr>
          <p:nvPr>
            <p:ph type="body" sz="quarter" idx="20" hasCustomPrompt="1"/>
          </p:nvPr>
        </p:nvSpPr>
        <p:spPr>
          <a:xfrm>
            <a:off x="1008000" y="3471868"/>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4</a:t>
            </a:r>
          </a:p>
        </p:txBody>
      </p:sp>
      <p:sp>
        <p:nvSpPr>
          <p:cNvPr id="34" name="Text Placeholder 19">
            <a:extLst>
              <a:ext uri="{FF2B5EF4-FFF2-40B4-BE49-F238E27FC236}">
                <a16:creationId xmlns:a16="http://schemas.microsoft.com/office/drawing/2014/main" id="{664A9F3E-987E-3125-2F31-0597D141FCE7}"/>
              </a:ext>
            </a:extLst>
          </p:cNvPr>
          <p:cNvSpPr>
            <a:spLocks noGrp="1"/>
          </p:cNvSpPr>
          <p:nvPr>
            <p:ph type="body" sz="quarter" idx="21" hasCustomPrompt="1"/>
          </p:nvPr>
        </p:nvSpPr>
        <p:spPr>
          <a:xfrm>
            <a:off x="1008000" y="3979121"/>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5</a:t>
            </a:r>
          </a:p>
        </p:txBody>
      </p:sp>
      <p:sp>
        <p:nvSpPr>
          <p:cNvPr id="36" name="Text Placeholder 19">
            <a:extLst>
              <a:ext uri="{FF2B5EF4-FFF2-40B4-BE49-F238E27FC236}">
                <a16:creationId xmlns:a16="http://schemas.microsoft.com/office/drawing/2014/main" id="{CC9DAAA1-F5E6-ED40-863B-F30F3CFCEB98}"/>
              </a:ext>
            </a:extLst>
          </p:cNvPr>
          <p:cNvSpPr>
            <a:spLocks noGrp="1"/>
          </p:cNvSpPr>
          <p:nvPr>
            <p:ph type="body" sz="quarter" idx="23" hasCustomPrompt="1"/>
          </p:nvPr>
        </p:nvSpPr>
        <p:spPr>
          <a:xfrm>
            <a:off x="1008000" y="4486374"/>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6</a:t>
            </a:r>
          </a:p>
        </p:txBody>
      </p:sp>
      <p:sp>
        <p:nvSpPr>
          <p:cNvPr id="2" name="Text Placeholder 10">
            <a:extLst>
              <a:ext uri="{FF2B5EF4-FFF2-40B4-BE49-F238E27FC236}">
                <a16:creationId xmlns:a16="http://schemas.microsoft.com/office/drawing/2014/main" id="{9F136A47-C5BB-1A9F-0EC7-DEE3206B3908}"/>
              </a:ext>
            </a:extLst>
          </p:cNvPr>
          <p:cNvSpPr>
            <a:spLocks noGrp="1" noChangeAspect="1"/>
          </p:cNvSpPr>
          <p:nvPr>
            <p:ph type="body" sz="quarter" idx="13" hasCustomPrompt="1"/>
          </p:nvPr>
        </p:nvSpPr>
        <p:spPr>
          <a:xfrm>
            <a:off x="2855912"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ORGANIZATION</a:t>
            </a:r>
          </a:p>
        </p:txBody>
      </p:sp>
      <p:sp>
        <p:nvSpPr>
          <p:cNvPr id="3" name="Text Placeholder 10">
            <a:extLst>
              <a:ext uri="{FF2B5EF4-FFF2-40B4-BE49-F238E27FC236}">
                <a16:creationId xmlns:a16="http://schemas.microsoft.com/office/drawing/2014/main" id="{A2AED82C-6CAB-5EEE-68FE-3F755F86A8A7}"/>
              </a:ext>
            </a:extLst>
          </p:cNvPr>
          <p:cNvSpPr>
            <a:spLocks noGrp="1" noChangeAspect="1"/>
          </p:cNvSpPr>
          <p:nvPr>
            <p:ph type="body" sz="quarter" idx="14" hasCustomPrompt="1"/>
          </p:nvPr>
        </p:nvSpPr>
        <p:spPr>
          <a:xfrm>
            <a:off x="5014912"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PERSON</a:t>
            </a:r>
          </a:p>
        </p:txBody>
      </p:sp>
      <p:sp>
        <p:nvSpPr>
          <p:cNvPr id="5" name="Text Placeholder 10">
            <a:extLst>
              <a:ext uri="{FF2B5EF4-FFF2-40B4-BE49-F238E27FC236}">
                <a16:creationId xmlns:a16="http://schemas.microsoft.com/office/drawing/2014/main" id="{0C002D83-1A45-2970-1FF4-E452E4EF3678}"/>
              </a:ext>
            </a:extLst>
          </p:cNvPr>
          <p:cNvSpPr>
            <a:spLocks noGrp="1" noChangeAspect="1"/>
          </p:cNvSpPr>
          <p:nvPr>
            <p:ph type="body" sz="quarter" idx="15" hasCustomPrompt="1"/>
          </p:nvPr>
        </p:nvSpPr>
        <p:spPr>
          <a:xfrm>
            <a:off x="7173594"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COMPANY NAME</a:t>
            </a:r>
          </a:p>
        </p:txBody>
      </p:sp>
      <p:sp>
        <p:nvSpPr>
          <p:cNvPr id="7" name="Text Placeholder 17">
            <a:extLst>
              <a:ext uri="{FF2B5EF4-FFF2-40B4-BE49-F238E27FC236}">
                <a16:creationId xmlns:a16="http://schemas.microsoft.com/office/drawing/2014/main" id="{90097185-B289-64F2-BC1F-C48EC93603E9}"/>
              </a:ext>
            </a:extLst>
          </p:cNvPr>
          <p:cNvSpPr>
            <a:spLocks noGrp="1"/>
          </p:cNvSpPr>
          <p:nvPr>
            <p:ph type="body" sz="quarter" idx="16" hasCustomPrompt="1"/>
          </p:nvPr>
        </p:nvSpPr>
        <p:spPr>
          <a:xfrm>
            <a:off x="972000" y="1080000"/>
            <a:ext cx="4050000" cy="378000"/>
          </a:xfrm>
        </p:spPr>
        <p:txBody>
          <a:bodyPr lIns="0" tIns="18000" rIns="0" bIns="0" anchor="ctr" anchorCtr="0">
            <a:noAutofit/>
          </a:bodyPr>
          <a:lstStyle>
            <a:lvl1pPr marL="0" indent="0">
              <a:buNone/>
              <a:defRPr sz="1000" b="0" i="0" kern="1000" spc="50" baseline="0">
                <a:latin typeface="Commissioner Loud" pitchFamily="2" charset="0"/>
              </a:defRPr>
            </a:lvl1pPr>
          </a:lstStyle>
          <a:p>
            <a:pPr lvl="0"/>
            <a:r>
              <a:rPr lang="en-US" dirty="0"/>
              <a:t>SLIDE HEADER</a:t>
            </a:r>
          </a:p>
        </p:txBody>
      </p:sp>
    </p:spTree>
    <p:extLst>
      <p:ext uri="{BB962C8B-B14F-4D97-AF65-F5344CB8AC3E}">
        <p14:creationId xmlns:p14="http://schemas.microsoft.com/office/powerpoint/2010/main" val="36898550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ullets/5">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82A018F-B4A3-E9D2-4A8A-B6ABEF141900}"/>
              </a:ext>
            </a:extLst>
          </p:cNvPr>
          <p:cNvSpPr>
            <a:spLocks noGrp="1"/>
          </p:cNvSpPr>
          <p:nvPr>
            <p:ph type="dt" sz="half" idx="10"/>
          </p:nvPr>
        </p:nvSpPr>
        <p:spPr/>
        <p:txBody>
          <a:bodyPr/>
          <a:lstStyle/>
          <a:p>
            <a:r>
              <a:rPr lang="en-US"/>
              <a:t>2023-04-20</a:t>
            </a:r>
          </a:p>
        </p:txBody>
      </p:sp>
      <p:sp>
        <p:nvSpPr>
          <p:cNvPr id="6" name="Slide Number Placeholder 5">
            <a:extLst>
              <a:ext uri="{FF2B5EF4-FFF2-40B4-BE49-F238E27FC236}">
                <a16:creationId xmlns:a16="http://schemas.microsoft.com/office/drawing/2014/main" id="{73C57EBD-2803-33D6-FB8C-CA75D7BA1BFF}"/>
              </a:ext>
            </a:extLst>
          </p:cNvPr>
          <p:cNvSpPr>
            <a:spLocks noGrp="1"/>
          </p:cNvSpPr>
          <p:nvPr>
            <p:ph type="sldNum" sz="quarter" idx="12"/>
          </p:nvPr>
        </p:nvSpPr>
        <p:spPr/>
        <p:txBody>
          <a:bodyPr/>
          <a:lstStyle/>
          <a:p>
            <a:fld id="{BBA18796-BEA1-1D47-8E46-098ADA41C1D2}" type="slidenum">
              <a:rPr lang="en-US" smtClean="0"/>
              <a:t>‹#›</a:t>
            </a:fld>
            <a:endParaRPr lang="en-US"/>
          </a:p>
        </p:txBody>
      </p:sp>
      <p:cxnSp>
        <p:nvCxnSpPr>
          <p:cNvPr id="14" name="Straight Connector 13">
            <a:extLst>
              <a:ext uri="{FF2B5EF4-FFF2-40B4-BE49-F238E27FC236}">
                <a16:creationId xmlns:a16="http://schemas.microsoft.com/office/drawing/2014/main" id="{A761C15A-5FE6-D78A-3045-AE3A7FE34AA9}"/>
              </a:ext>
            </a:extLst>
          </p:cNvPr>
          <p:cNvCxnSpPr>
            <a:cxnSpLocks/>
          </p:cNvCxnSpPr>
          <p:nvPr userDrawn="1"/>
        </p:nvCxnSpPr>
        <p:spPr>
          <a:xfrm>
            <a:off x="695325" y="1080000"/>
            <a:ext cx="10801350" cy="0"/>
          </a:xfrm>
          <a:prstGeom prst="line">
            <a:avLst/>
          </a:prstGeom>
          <a:ln>
            <a:solidFill>
              <a:srgbClr val="2B2B2B">
                <a:alpha val="20000"/>
              </a:srgbClr>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EF85D100-BF1F-AD63-FFB3-B988BEFF3841}"/>
              </a:ext>
            </a:extLst>
          </p:cNvPr>
          <p:cNvCxnSpPr>
            <a:cxnSpLocks/>
          </p:cNvCxnSpPr>
          <p:nvPr userDrawn="1"/>
        </p:nvCxnSpPr>
        <p:spPr>
          <a:xfrm>
            <a:off x="695324" y="1449000"/>
            <a:ext cx="10801350" cy="0"/>
          </a:xfrm>
          <a:prstGeom prst="line">
            <a:avLst/>
          </a:prstGeom>
          <a:ln>
            <a:solidFill>
              <a:srgbClr val="2B2B2B">
                <a:alpha val="20392"/>
              </a:srgbClr>
            </a:solidFill>
          </a:ln>
        </p:spPr>
        <p:style>
          <a:lnRef idx="1">
            <a:schemeClr val="dk1"/>
          </a:lnRef>
          <a:fillRef idx="0">
            <a:schemeClr val="dk1"/>
          </a:fillRef>
          <a:effectRef idx="0">
            <a:schemeClr val="dk1"/>
          </a:effectRef>
          <a:fontRef idx="minor">
            <a:schemeClr val="tx1"/>
          </a:fontRef>
        </p:style>
      </p:cxnSp>
      <p:pic>
        <p:nvPicPr>
          <p:cNvPr id="16" name="Graphic 15">
            <a:extLst>
              <a:ext uri="{FF2B5EF4-FFF2-40B4-BE49-F238E27FC236}">
                <a16:creationId xmlns:a16="http://schemas.microsoft.com/office/drawing/2014/main" id="{85CF602D-0397-18DC-8FF7-F1B80967FC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5325" y="1179000"/>
            <a:ext cx="177800" cy="165100"/>
          </a:xfrm>
          <a:prstGeom prst="rect">
            <a:avLst/>
          </a:prstGeom>
        </p:spPr>
      </p:pic>
      <p:cxnSp>
        <p:nvCxnSpPr>
          <p:cNvPr id="17" name="Straight Connector 16">
            <a:extLst>
              <a:ext uri="{FF2B5EF4-FFF2-40B4-BE49-F238E27FC236}">
                <a16:creationId xmlns:a16="http://schemas.microsoft.com/office/drawing/2014/main" id="{2750003D-38A8-1F90-7823-CD6F666E38C7}"/>
              </a:ext>
            </a:extLst>
          </p:cNvPr>
          <p:cNvCxnSpPr>
            <a:cxnSpLocks/>
          </p:cNvCxnSpPr>
          <p:nvPr userDrawn="1"/>
        </p:nvCxnSpPr>
        <p:spPr>
          <a:xfrm>
            <a:off x="695324" y="5949315"/>
            <a:ext cx="10801350" cy="0"/>
          </a:xfrm>
          <a:prstGeom prst="line">
            <a:avLst/>
          </a:prstGeom>
          <a:ln>
            <a:solidFill>
              <a:srgbClr val="2B2B2B">
                <a:alpha val="20392"/>
              </a:srgbClr>
            </a:solidFill>
          </a:ln>
        </p:spPr>
        <p:style>
          <a:lnRef idx="1">
            <a:schemeClr val="dk1"/>
          </a:lnRef>
          <a:fillRef idx="0">
            <a:schemeClr val="dk1"/>
          </a:fillRef>
          <a:effectRef idx="0">
            <a:schemeClr val="dk1"/>
          </a:effectRef>
          <a:fontRef idx="minor">
            <a:schemeClr val="tx1"/>
          </a:fontRef>
        </p:style>
      </p:cxnSp>
      <p:pic>
        <p:nvPicPr>
          <p:cNvPr id="18" name="Graphic 17">
            <a:extLst>
              <a:ext uri="{FF2B5EF4-FFF2-40B4-BE49-F238E27FC236}">
                <a16:creationId xmlns:a16="http://schemas.microsoft.com/office/drawing/2014/main" id="{1EEB0576-259A-9276-D3C8-C73F6DC2BD5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5325" y="549275"/>
            <a:ext cx="1800225" cy="357545"/>
          </a:xfrm>
          <a:prstGeom prst="rect">
            <a:avLst/>
          </a:prstGeom>
        </p:spPr>
      </p:pic>
      <p:sp>
        <p:nvSpPr>
          <p:cNvPr id="20" name="Text Placeholder 19">
            <a:extLst>
              <a:ext uri="{FF2B5EF4-FFF2-40B4-BE49-F238E27FC236}">
                <a16:creationId xmlns:a16="http://schemas.microsoft.com/office/drawing/2014/main" id="{CBD4DF8C-E8A3-9E15-BD6D-AED89CCE59AF}"/>
              </a:ext>
            </a:extLst>
          </p:cNvPr>
          <p:cNvSpPr>
            <a:spLocks noGrp="1"/>
          </p:cNvSpPr>
          <p:nvPr>
            <p:ph type="body" sz="quarter" idx="17" hasCustomPrompt="1"/>
          </p:nvPr>
        </p:nvSpPr>
        <p:spPr>
          <a:xfrm>
            <a:off x="1008000" y="2212817"/>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1</a:t>
            </a:r>
          </a:p>
        </p:txBody>
      </p:sp>
      <p:sp>
        <p:nvSpPr>
          <p:cNvPr id="31" name="Text Placeholder 19">
            <a:extLst>
              <a:ext uri="{FF2B5EF4-FFF2-40B4-BE49-F238E27FC236}">
                <a16:creationId xmlns:a16="http://schemas.microsoft.com/office/drawing/2014/main" id="{EDA62EC7-3951-7BFA-A1C5-D41CB10CA231}"/>
              </a:ext>
            </a:extLst>
          </p:cNvPr>
          <p:cNvSpPr>
            <a:spLocks noGrp="1"/>
          </p:cNvSpPr>
          <p:nvPr>
            <p:ph type="body" sz="quarter" idx="18" hasCustomPrompt="1"/>
          </p:nvPr>
        </p:nvSpPr>
        <p:spPr>
          <a:xfrm>
            <a:off x="1008000" y="2720070"/>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2</a:t>
            </a:r>
          </a:p>
        </p:txBody>
      </p:sp>
      <p:sp>
        <p:nvSpPr>
          <p:cNvPr id="32" name="Text Placeholder 19">
            <a:extLst>
              <a:ext uri="{FF2B5EF4-FFF2-40B4-BE49-F238E27FC236}">
                <a16:creationId xmlns:a16="http://schemas.microsoft.com/office/drawing/2014/main" id="{94AC1998-B1DA-F03D-CE09-5DA3B64E60E4}"/>
              </a:ext>
            </a:extLst>
          </p:cNvPr>
          <p:cNvSpPr>
            <a:spLocks noGrp="1"/>
          </p:cNvSpPr>
          <p:nvPr>
            <p:ph type="body" sz="quarter" idx="19" hasCustomPrompt="1"/>
          </p:nvPr>
        </p:nvSpPr>
        <p:spPr>
          <a:xfrm>
            <a:off x="1008000" y="3227323"/>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3</a:t>
            </a:r>
          </a:p>
        </p:txBody>
      </p:sp>
      <p:sp>
        <p:nvSpPr>
          <p:cNvPr id="33" name="Text Placeholder 19">
            <a:extLst>
              <a:ext uri="{FF2B5EF4-FFF2-40B4-BE49-F238E27FC236}">
                <a16:creationId xmlns:a16="http://schemas.microsoft.com/office/drawing/2014/main" id="{8C387B98-7C07-E87C-777D-DFA6EB29BDF2}"/>
              </a:ext>
            </a:extLst>
          </p:cNvPr>
          <p:cNvSpPr>
            <a:spLocks noGrp="1"/>
          </p:cNvSpPr>
          <p:nvPr>
            <p:ph type="body" sz="quarter" idx="20" hasCustomPrompt="1"/>
          </p:nvPr>
        </p:nvSpPr>
        <p:spPr>
          <a:xfrm>
            <a:off x="1008000" y="3734576"/>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4</a:t>
            </a:r>
          </a:p>
        </p:txBody>
      </p:sp>
      <p:sp>
        <p:nvSpPr>
          <p:cNvPr id="34" name="Text Placeholder 19">
            <a:extLst>
              <a:ext uri="{FF2B5EF4-FFF2-40B4-BE49-F238E27FC236}">
                <a16:creationId xmlns:a16="http://schemas.microsoft.com/office/drawing/2014/main" id="{664A9F3E-987E-3125-2F31-0597D141FCE7}"/>
              </a:ext>
            </a:extLst>
          </p:cNvPr>
          <p:cNvSpPr>
            <a:spLocks noGrp="1"/>
          </p:cNvSpPr>
          <p:nvPr>
            <p:ph type="body" sz="quarter" idx="21" hasCustomPrompt="1"/>
          </p:nvPr>
        </p:nvSpPr>
        <p:spPr>
          <a:xfrm>
            <a:off x="1008000" y="4241829"/>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5</a:t>
            </a:r>
          </a:p>
        </p:txBody>
      </p:sp>
      <p:sp>
        <p:nvSpPr>
          <p:cNvPr id="2" name="Text Placeholder 10">
            <a:extLst>
              <a:ext uri="{FF2B5EF4-FFF2-40B4-BE49-F238E27FC236}">
                <a16:creationId xmlns:a16="http://schemas.microsoft.com/office/drawing/2014/main" id="{F3667AD7-7D4C-AD91-E38E-2BA5D7AA040E}"/>
              </a:ext>
            </a:extLst>
          </p:cNvPr>
          <p:cNvSpPr>
            <a:spLocks noGrp="1" noChangeAspect="1"/>
          </p:cNvSpPr>
          <p:nvPr>
            <p:ph type="body" sz="quarter" idx="13" hasCustomPrompt="1"/>
          </p:nvPr>
        </p:nvSpPr>
        <p:spPr>
          <a:xfrm>
            <a:off x="2855912"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ORGANIZATION</a:t>
            </a:r>
          </a:p>
        </p:txBody>
      </p:sp>
      <p:sp>
        <p:nvSpPr>
          <p:cNvPr id="3" name="Text Placeholder 10">
            <a:extLst>
              <a:ext uri="{FF2B5EF4-FFF2-40B4-BE49-F238E27FC236}">
                <a16:creationId xmlns:a16="http://schemas.microsoft.com/office/drawing/2014/main" id="{7955084F-1A5E-5372-72A2-33606E76CF52}"/>
              </a:ext>
            </a:extLst>
          </p:cNvPr>
          <p:cNvSpPr>
            <a:spLocks noGrp="1" noChangeAspect="1"/>
          </p:cNvSpPr>
          <p:nvPr>
            <p:ph type="body" sz="quarter" idx="14" hasCustomPrompt="1"/>
          </p:nvPr>
        </p:nvSpPr>
        <p:spPr>
          <a:xfrm>
            <a:off x="5014912"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PERSON</a:t>
            </a:r>
          </a:p>
        </p:txBody>
      </p:sp>
      <p:sp>
        <p:nvSpPr>
          <p:cNvPr id="5" name="Text Placeholder 10">
            <a:extLst>
              <a:ext uri="{FF2B5EF4-FFF2-40B4-BE49-F238E27FC236}">
                <a16:creationId xmlns:a16="http://schemas.microsoft.com/office/drawing/2014/main" id="{27840A29-9909-B2D6-51B5-EA288ED0CC98}"/>
              </a:ext>
            </a:extLst>
          </p:cNvPr>
          <p:cNvSpPr>
            <a:spLocks noGrp="1" noChangeAspect="1"/>
          </p:cNvSpPr>
          <p:nvPr>
            <p:ph type="body" sz="quarter" idx="15" hasCustomPrompt="1"/>
          </p:nvPr>
        </p:nvSpPr>
        <p:spPr>
          <a:xfrm>
            <a:off x="7173594"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COMPANY NAME</a:t>
            </a:r>
          </a:p>
        </p:txBody>
      </p:sp>
      <p:sp>
        <p:nvSpPr>
          <p:cNvPr id="7" name="Text Placeholder 17">
            <a:extLst>
              <a:ext uri="{FF2B5EF4-FFF2-40B4-BE49-F238E27FC236}">
                <a16:creationId xmlns:a16="http://schemas.microsoft.com/office/drawing/2014/main" id="{C59C676F-5796-557C-455D-178350050099}"/>
              </a:ext>
            </a:extLst>
          </p:cNvPr>
          <p:cNvSpPr>
            <a:spLocks noGrp="1"/>
          </p:cNvSpPr>
          <p:nvPr>
            <p:ph type="body" sz="quarter" idx="16" hasCustomPrompt="1"/>
          </p:nvPr>
        </p:nvSpPr>
        <p:spPr>
          <a:xfrm>
            <a:off x="972000" y="1080000"/>
            <a:ext cx="4050000" cy="378000"/>
          </a:xfrm>
        </p:spPr>
        <p:txBody>
          <a:bodyPr lIns="0" tIns="18000" rIns="0" bIns="0" anchor="ctr" anchorCtr="0">
            <a:noAutofit/>
          </a:bodyPr>
          <a:lstStyle>
            <a:lvl1pPr marL="0" indent="0">
              <a:buNone/>
              <a:defRPr sz="1000" b="0" i="0" kern="1000" spc="50" baseline="0">
                <a:latin typeface="Commissioner Loud" pitchFamily="2" charset="0"/>
              </a:defRPr>
            </a:lvl1pPr>
          </a:lstStyle>
          <a:p>
            <a:pPr lvl="0"/>
            <a:r>
              <a:rPr lang="en-US" dirty="0"/>
              <a:t>SLIDE HEADER</a:t>
            </a:r>
          </a:p>
        </p:txBody>
      </p:sp>
    </p:spTree>
    <p:extLst>
      <p:ext uri="{BB962C8B-B14F-4D97-AF65-F5344CB8AC3E}">
        <p14:creationId xmlns:p14="http://schemas.microsoft.com/office/powerpoint/2010/main" val="3097964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9628418-7FCB-FAC7-519B-EE821AE07E2A}"/>
              </a:ext>
            </a:extLst>
          </p:cNvPr>
          <p:cNvSpPr>
            <a:spLocks noGrp="1"/>
          </p:cNvSpPr>
          <p:nvPr>
            <p:ph type="dt" sz="half" idx="10"/>
          </p:nvPr>
        </p:nvSpPr>
        <p:spPr/>
        <p:txBody>
          <a:bodyPr/>
          <a:lstStyle/>
          <a:p>
            <a:r>
              <a:rPr lang="en-US" dirty="0"/>
              <a:t>2024-03-01</a:t>
            </a:r>
          </a:p>
        </p:txBody>
      </p:sp>
      <p:sp>
        <p:nvSpPr>
          <p:cNvPr id="6" name="Slide Number Placeholder 5">
            <a:extLst>
              <a:ext uri="{FF2B5EF4-FFF2-40B4-BE49-F238E27FC236}">
                <a16:creationId xmlns:a16="http://schemas.microsoft.com/office/drawing/2014/main" id="{E061A46E-252C-813A-BCDE-146A250EEE4D}"/>
              </a:ext>
            </a:extLst>
          </p:cNvPr>
          <p:cNvSpPr>
            <a:spLocks noGrp="1"/>
          </p:cNvSpPr>
          <p:nvPr>
            <p:ph type="sldNum" sz="quarter" idx="12"/>
          </p:nvPr>
        </p:nvSpPr>
        <p:spPr/>
        <p:txBody>
          <a:bodyPr/>
          <a:lstStyle/>
          <a:p>
            <a:fld id="{BBA18796-BEA1-1D47-8E46-098ADA41C1D2}" type="slidenum">
              <a:rPr lang="en-US" smtClean="0"/>
              <a:t>‹#›</a:t>
            </a:fld>
            <a:endParaRPr lang="en-US"/>
          </a:p>
        </p:txBody>
      </p:sp>
      <p:sp>
        <p:nvSpPr>
          <p:cNvPr id="13" name="Text Placeholder 17">
            <a:extLst>
              <a:ext uri="{FF2B5EF4-FFF2-40B4-BE49-F238E27FC236}">
                <a16:creationId xmlns:a16="http://schemas.microsoft.com/office/drawing/2014/main" id="{4019DA65-D588-502B-E044-4BF31BE48A27}"/>
              </a:ext>
            </a:extLst>
          </p:cNvPr>
          <p:cNvSpPr>
            <a:spLocks noGrp="1"/>
          </p:cNvSpPr>
          <p:nvPr>
            <p:ph type="body" sz="quarter" idx="16" hasCustomPrompt="1"/>
          </p:nvPr>
        </p:nvSpPr>
        <p:spPr>
          <a:xfrm>
            <a:off x="972000" y="1080000"/>
            <a:ext cx="4050000" cy="378000"/>
          </a:xfrm>
        </p:spPr>
        <p:txBody>
          <a:bodyPr lIns="0" tIns="18000" rIns="0" bIns="0" anchor="ctr" anchorCtr="0">
            <a:noAutofit/>
          </a:bodyPr>
          <a:lstStyle>
            <a:lvl1pPr marL="0" indent="0">
              <a:buNone/>
              <a:defRPr sz="1000" b="0" i="0" kern="1000" spc="50" baseline="0">
                <a:latin typeface="Commissioner Loud" pitchFamily="2" charset="0"/>
              </a:defRPr>
            </a:lvl1pPr>
          </a:lstStyle>
          <a:p>
            <a:pPr lvl="0"/>
            <a:r>
              <a:rPr lang="en-US" dirty="0"/>
              <a:t>SLIDE HEADER</a:t>
            </a:r>
          </a:p>
        </p:txBody>
      </p:sp>
      <p:cxnSp>
        <p:nvCxnSpPr>
          <p:cNvPr id="14" name="Straight Connector 13">
            <a:extLst>
              <a:ext uri="{FF2B5EF4-FFF2-40B4-BE49-F238E27FC236}">
                <a16:creationId xmlns:a16="http://schemas.microsoft.com/office/drawing/2014/main" id="{430B73B7-2FBA-B78E-6155-B814F5E5CEEE}"/>
              </a:ext>
            </a:extLst>
          </p:cNvPr>
          <p:cNvCxnSpPr>
            <a:cxnSpLocks/>
          </p:cNvCxnSpPr>
          <p:nvPr userDrawn="1"/>
        </p:nvCxnSpPr>
        <p:spPr>
          <a:xfrm>
            <a:off x="695325" y="1080000"/>
            <a:ext cx="10801350" cy="0"/>
          </a:xfrm>
          <a:prstGeom prst="line">
            <a:avLst/>
          </a:prstGeom>
          <a:ln>
            <a:solidFill>
              <a:srgbClr val="2B2B2B">
                <a:alpha val="20000"/>
              </a:srgbClr>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265169E8-8B5F-4A25-3087-C86A5554AF21}"/>
              </a:ext>
            </a:extLst>
          </p:cNvPr>
          <p:cNvCxnSpPr>
            <a:cxnSpLocks/>
          </p:cNvCxnSpPr>
          <p:nvPr userDrawn="1"/>
        </p:nvCxnSpPr>
        <p:spPr>
          <a:xfrm>
            <a:off x="695324" y="1449000"/>
            <a:ext cx="10801350" cy="0"/>
          </a:xfrm>
          <a:prstGeom prst="line">
            <a:avLst/>
          </a:prstGeom>
          <a:ln>
            <a:solidFill>
              <a:srgbClr val="2B2B2B">
                <a:alpha val="20392"/>
              </a:srgbClr>
            </a:solidFill>
          </a:ln>
        </p:spPr>
        <p:style>
          <a:lnRef idx="1">
            <a:schemeClr val="dk1"/>
          </a:lnRef>
          <a:fillRef idx="0">
            <a:schemeClr val="dk1"/>
          </a:fillRef>
          <a:effectRef idx="0">
            <a:schemeClr val="dk1"/>
          </a:effectRef>
          <a:fontRef idx="minor">
            <a:schemeClr val="tx1"/>
          </a:fontRef>
        </p:style>
      </p:cxnSp>
      <p:pic>
        <p:nvPicPr>
          <p:cNvPr id="16" name="Graphic 15">
            <a:extLst>
              <a:ext uri="{FF2B5EF4-FFF2-40B4-BE49-F238E27FC236}">
                <a16:creationId xmlns:a16="http://schemas.microsoft.com/office/drawing/2014/main" id="{6689B923-0771-DF7E-6D80-CE4DA1B55D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5325" y="1179000"/>
            <a:ext cx="177800" cy="165100"/>
          </a:xfrm>
          <a:prstGeom prst="rect">
            <a:avLst/>
          </a:prstGeom>
        </p:spPr>
      </p:pic>
      <p:cxnSp>
        <p:nvCxnSpPr>
          <p:cNvPr id="17" name="Straight Connector 16">
            <a:extLst>
              <a:ext uri="{FF2B5EF4-FFF2-40B4-BE49-F238E27FC236}">
                <a16:creationId xmlns:a16="http://schemas.microsoft.com/office/drawing/2014/main" id="{03105CBE-4B66-B7AD-61DA-D2B27311BFED}"/>
              </a:ext>
            </a:extLst>
          </p:cNvPr>
          <p:cNvCxnSpPr>
            <a:cxnSpLocks/>
          </p:cNvCxnSpPr>
          <p:nvPr userDrawn="1"/>
        </p:nvCxnSpPr>
        <p:spPr>
          <a:xfrm>
            <a:off x="695324" y="5949315"/>
            <a:ext cx="10801350" cy="0"/>
          </a:xfrm>
          <a:prstGeom prst="line">
            <a:avLst/>
          </a:prstGeom>
          <a:ln>
            <a:solidFill>
              <a:srgbClr val="2B2B2B">
                <a:alpha val="20392"/>
              </a:srgbClr>
            </a:solidFill>
          </a:ln>
        </p:spPr>
        <p:style>
          <a:lnRef idx="1">
            <a:schemeClr val="dk1"/>
          </a:lnRef>
          <a:fillRef idx="0">
            <a:schemeClr val="dk1"/>
          </a:fillRef>
          <a:effectRef idx="0">
            <a:schemeClr val="dk1"/>
          </a:effectRef>
          <a:fontRef idx="minor">
            <a:schemeClr val="tx1"/>
          </a:fontRef>
        </p:style>
      </p:cxnSp>
      <p:pic>
        <p:nvPicPr>
          <p:cNvPr id="18" name="Graphic 17">
            <a:extLst>
              <a:ext uri="{FF2B5EF4-FFF2-40B4-BE49-F238E27FC236}">
                <a16:creationId xmlns:a16="http://schemas.microsoft.com/office/drawing/2014/main" id="{93A4649C-5083-E8A6-C66B-73C61A403AC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5325" y="549275"/>
            <a:ext cx="1800225" cy="357545"/>
          </a:xfrm>
          <a:prstGeom prst="rect">
            <a:avLst/>
          </a:prstGeom>
        </p:spPr>
      </p:pic>
      <p:sp>
        <p:nvSpPr>
          <p:cNvPr id="25" name="Media Placeholder 26">
            <a:extLst>
              <a:ext uri="{FF2B5EF4-FFF2-40B4-BE49-F238E27FC236}">
                <a16:creationId xmlns:a16="http://schemas.microsoft.com/office/drawing/2014/main" id="{6315DBBC-A425-3C38-A6AB-AFE497CBA6D0}"/>
              </a:ext>
            </a:extLst>
          </p:cNvPr>
          <p:cNvSpPr>
            <a:spLocks noGrp="1"/>
          </p:cNvSpPr>
          <p:nvPr>
            <p:ph type="media" sz="quarter" idx="17"/>
          </p:nvPr>
        </p:nvSpPr>
        <p:spPr>
          <a:xfrm>
            <a:off x="2855913" y="1989138"/>
            <a:ext cx="6288087" cy="3410862"/>
          </a:xfrm>
          <a:solidFill>
            <a:schemeClr val="tx2"/>
          </a:solidFill>
        </p:spPr>
        <p:txBody>
          <a:bodyPr anchor="ctr" anchorCtr="1"/>
          <a:lstStyle>
            <a:lvl1pPr>
              <a:defRPr>
                <a:solidFill>
                  <a:schemeClr val="bg2"/>
                </a:solidFill>
              </a:defRPr>
            </a:lvl1pPr>
          </a:lstStyle>
          <a:p>
            <a:endParaRPr lang="en-US" dirty="0"/>
          </a:p>
        </p:txBody>
      </p:sp>
      <p:sp>
        <p:nvSpPr>
          <p:cNvPr id="26" name="Text Placeholder 10">
            <a:extLst>
              <a:ext uri="{FF2B5EF4-FFF2-40B4-BE49-F238E27FC236}">
                <a16:creationId xmlns:a16="http://schemas.microsoft.com/office/drawing/2014/main" id="{E7C35E9F-5E3F-E11E-6AB8-78186AF5AC6C}"/>
              </a:ext>
            </a:extLst>
          </p:cNvPr>
          <p:cNvSpPr>
            <a:spLocks noGrp="1" noChangeAspect="1"/>
          </p:cNvSpPr>
          <p:nvPr>
            <p:ph type="body" sz="quarter" idx="13" hasCustomPrompt="1"/>
          </p:nvPr>
        </p:nvSpPr>
        <p:spPr>
          <a:xfrm>
            <a:off x="2855912"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Red Cloud Pre-PDAC</a:t>
            </a:r>
          </a:p>
        </p:txBody>
      </p:sp>
      <p:sp>
        <p:nvSpPr>
          <p:cNvPr id="27" name="Text Placeholder 10">
            <a:extLst>
              <a:ext uri="{FF2B5EF4-FFF2-40B4-BE49-F238E27FC236}">
                <a16:creationId xmlns:a16="http://schemas.microsoft.com/office/drawing/2014/main" id="{D0BAB7A9-3F59-29E9-E845-C2D707056F4D}"/>
              </a:ext>
            </a:extLst>
          </p:cNvPr>
          <p:cNvSpPr>
            <a:spLocks noGrp="1" noChangeAspect="1"/>
          </p:cNvSpPr>
          <p:nvPr>
            <p:ph type="body" sz="quarter" idx="14" hasCustomPrompt="1"/>
          </p:nvPr>
        </p:nvSpPr>
        <p:spPr>
          <a:xfrm>
            <a:off x="5014912" y="5949000"/>
            <a:ext cx="2521268"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Ron Bernbaum &amp; Kendra Johnston</a:t>
            </a:r>
          </a:p>
        </p:txBody>
      </p:sp>
      <p:sp>
        <p:nvSpPr>
          <p:cNvPr id="28" name="Text Placeholder 10">
            <a:extLst>
              <a:ext uri="{FF2B5EF4-FFF2-40B4-BE49-F238E27FC236}">
                <a16:creationId xmlns:a16="http://schemas.microsoft.com/office/drawing/2014/main" id="{5190CEF1-49B7-7534-772C-4086AD3366CB}"/>
              </a:ext>
            </a:extLst>
          </p:cNvPr>
          <p:cNvSpPr>
            <a:spLocks noGrp="1" noChangeAspect="1"/>
          </p:cNvSpPr>
          <p:nvPr>
            <p:ph type="body" sz="quarter" idx="15" hasCustomPrompt="1"/>
          </p:nvPr>
        </p:nvSpPr>
        <p:spPr>
          <a:xfrm>
            <a:off x="7535179" y="5958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PearTree Canada</a:t>
            </a:r>
          </a:p>
        </p:txBody>
      </p:sp>
    </p:spTree>
    <p:extLst>
      <p:ext uri="{BB962C8B-B14F-4D97-AF65-F5344CB8AC3E}">
        <p14:creationId xmlns:p14="http://schemas.microsoft.com/office/powerpoint/2010/main" val="24147844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ullets/4">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82A018F-B4A3-E9D2-4A8A-B6ABEF141900}"/>
              </a:ext>
            </a:extLst>
          </p:cNvPr>
          <p:cNvSpPr>
            <a:spLocks noGrp="1"/>
          </p:cNvSpPr>
          <p:nvPr>
            <p:ph type="dt" sz="half" idx="10"/>
          </p:nvPr>
        </p:nvSpPr>
        <p:spPr/>
        <p:txBody>
          <a:bodyPr/>
          <a:lstStyle/>
          <a:p>
            <a:r>
              <a:rPr lang="en-US"/>
              <a:t>2023-04-20</a:t>
            </a:r>
          </a:p>
        </p:txBody>
      </p:sp>
      <p:sp>
        <p:nvSpPr>
          <p:cNvPr id="6" name="Slide Number Placeholder 5">
            <a:extLst>
              <a:ext uri="{FF2B5EF4-FFF2-40B4-BE49-F238E27FC236}">
                <a16:creationId xmlns:a16="http://schemas.microsoft.com/office/drawing/2014/main" id="{73C57EBD-2803-33D6-FB8C-CA75D7BA1BFF}"/>
              </a:ext>
            </a:extLst>
          </p:cNvPr>
          <p:cNvSpPr>
            <a:spLocks noGrp="1"/>
          </p:cNvSpPr>
          <p:nvPr>
            <p:ph type="sldNum" sz="quarter" idx="12"/>
          </p:nvPr>
        </p:nvSpPr>
        <p:spPr/>
        <p:txBody>
          <a:bodyPr/>
          <a:lstStyle/>
          <a:p>
            <a:fld id="{BBA18796-BEA1-1D47-8E46-098ADA41C1D2}" type="slidenum">
              <a:rPr lang="en-US" smtClean="0"/>
              <a:t>‹#›</a:t>
            </a:fld>
            <a:endParaRPr lang="en-US"/>
          </a:p>
        </p:txBody>
      </p:sp>
      <p:cxnSp>
        <p:nvCxnSpPr>
          <p:cNvPr id="14" name="Straight Connector 13">
            <a:extLst>
              <a:ext uri="{FF2B5EF4-FFF2-40B4-BE49-F238E27FC236}">
                <a16:creationId xmlns:a16="http://schemas.microsoft.com/office/drawing/2014/main" id="{A761C15A-5FE6-D78A-3045-AE3A7FE34AA9}"/>
              </a:ext>
            </a:extLst>
          </p:cNvPr>
          <p:cNvCxnSpPr>
            <a:cxnSpLocks/>
          </p:cNvCxnSpPr>
          <p:nvPr userDrawn="1"/>
        </p:nvCxnSpPr>
        <p:spPr>
          <a:xfrm>
            <a:off x="695325" y="1080000"/>
            <a:ext cx="10801350" cy="0"/>
          </a:xfrm>
          <a:prstGeom prst="line">
            <a:avLst/>
          </a:prstGeom>
          <a:ln>
            <a:solidFill>
              <a:srgbClr val="2B2B2B">
                <a:alpha val="20000"/>
              </a:srgbClr>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EF85D100-BF1F-AD63-FFB3-B988BEFF3841}"/>
              </a:ext>
            </a:extLst>
          </p:cNvPr>
          <p:cNvCxnSpPr>
            <a:cxnSpLocks/>
          </p:cNvCxnSpPr>
          <p:nvPr userDrawn="1"/>
        </p:nvCxnSpPr>
        <p:spPr>
          <a:xfrm>
            <a:off x="695324" y="1449000"/>
            <a:ext cx="10801350" cy="0"/>
          </a:xfrm>
          <a:prstGeom prst="line">
            <a:avLst/>
          </a:prstGeom>
          <a:ln>
            <a:solidFill>
              <a:srgbClr val="2B2B2B">
                <a:alpha val="20392"/>
              </a:srgbClr>
            </a:solidFill>
          </a:ln>
        </p:spPr>
        <p:style>
          <a:lnRef idx="1">
            <a:schemeClr val="dk1"/>
          </a:lnRef>
          <a:fillRef idx="0">
            <a:schemeClr val="dk1"/>
          </a:fillRef>
          <a:effectRef idx="0">
            <a:schemeClr val="dk1"/>
          </a:effectRef>
          <a:fontRef idx="minor">
            <a:schemeClr val="tx1"/>
          </a:fontRef>
        </p:style>
      </p:cxnSp>
      <p:pic>
        <p:nvPicPr>
          <p:cNvPr id="16" name="Graphic 15">
            <a:extLst>
              <a:ext uri="{FF2B5EF4-FFF2-40B4-BE49-F238E27FC236}">
                <a16:creationId xmlns:a16="http://schemas.microsoft.com/office/drawing/2014/main" id="{85CF602D-0397-18DC-8FF7-F1B80967FC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5325" y="1179000"/>
            <a:ext cx="177800" cy="165100"/>
          </a:xfrm>
          <a:prstGeom prst="rect">
            <a:avLst/>
          </a:prstGeom>
        </p:spPr>
      </p:pic>
      <p:cxnSp>
        <p:nvCxnSpPr>
          <p:cNvPr id="17" name="Straight Connector 16">
            <a:extLst>
              <a:ext uri="{FF2B5EF4-FFF2-40B4-BE49-F238E27FC236}">
                <a16:creationId xmlns:a16="http://schemas.microsoft.com/office/drawing/2014/main" id="{2750003D-38A8-1F90-7823-CD6F666E38C7}"/>
              </a:ext>
            </a:extLst>
          </p:cNvPr>
          <p:cNvCxnSpPr>
            <a:cxnSpLocks/>
          </p:cNvCxnSpPr>
          <p:nvPr userDrawn="1"/>
        </p:nvCxnSpPr>
        <p:spPr>
          <a:xfrm>
            <a:off x="695324" y="5949315"/>
            <a:ext cx="10801350" cy="0"/>
          </a:xfrm>
          <a:prstGeom prst="line">
            <a:avLst/>
          </a:prstGeom>
          <a:ln>
            <a:solidFill>
              <a:srgbClr val="2B2B2B">
                <a:alpha val="20392"/>
              </a:srgbClr>
            </a:solidFill>
          </a:ln>
        </p:spPr>
        <p:style>
          <a:lnRef idx="1">
            <a:schemeClr val="dk1"/>
          </a:lnRef>
          <a:fillRef idx="0">
            <a:schemeClr val="dk1"/>
          </a:fillRef>
          <a:effectRef idx="0">
            <a:schemeClr val="dk1"/>
          </a:effectRef>
          <a:fontRef idx="minor">
            <a:schemeClr val="tx1"/>
          </a:fontRef>
        </p:style>
      </p:cxnSp>
      <p:pic>
        <p:nvPicPr>
          <p:cNvPr id="18" name="Graphic 17">
            <a:extLst>
              <a:ext uri="{FF2B5EF4-FFF2-40B4-BE49-F238E27FC236}">
                <a16:creationId xmlns:a16="http://schemas.microsoft.com/office/drawing/2014/main" id="{1EEB0576-259A-9276-D3C8-C73F6DC2BD5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5325" y="549275"/>
            <a:ext cx="1800225" cy="357545"/>
          </a:xfrm>
          <a:prstGeom prst="rect">
            <a:avLst/>
          </a:prstGeom>
        </p:spPr>
      </p:pic>
      <p:sp>
        <p:nvSpPr>
          <p:cNvPr id="20" name="Text Placeholder 19">
            <a:extLst>
              <a:ext uri="{FF2B5EF4-FFF2-40B4-BE49-F238E27FC236}">
                <a16:creationId xmlns:a16="http://schemas.microsoft.com/office/drawing/2014/main" id="{CBD4DF8C-E8A3-9E15-BD6D-AED89CCE59AF}"/>
              </a:ext>
            </a:extLst>
          </p:cNvPr>
          <p:cNvSpPr>
            <a:spLocks noGrp="1"/>
          </p:cNvSpPr>
          <p:nvPr>
            <p:ph type="body" sz="quarter" idx="17" hasCustomPrompt="1"/>
          </p:nvPr>
        </p:nvSpPr>
        <p:spPr>
          <a:xfrm>
            <a:off x="1008000" y="2456889"/>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1</a:t>
            </a:r>
          </a:p>
        </p:txBody>
      </p:sp>
      <p:sp>
        <p:nvSpPr>
          <p:cNvPr id="31" name="Text Placeholder 19">
            <a:extLst>
              <a:ext uri="{FF2B5EF4-FFF2-40B4-BE49-F238E27FC236}">
                <a16:creationId xmlns:a16="http://schemas.microsoft.com/office/drawing/2014/main" id="{EDA62EC7-3951-7BFA-A1C5-D41CB10CA231}"/>
              </a:ext>
            </a:extLst>
          </p:cNvPr>
          <p:cNvSpPr>
            <a:spLocks noGrp="1"/>
          </p:cNvSpPr>
          <p:nvPr>
            <p:ph type="body" sz="quarter" idx="18" hasCustomPrompt="1"/>
          </p:nvPr>
        </p:nvSpPr>
        <p:spPr>
          <a:xfrm>
            <a:off x="1008000" y="2964142"/>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2</a:t>
            </a:r>
          </a:p>
        </p:txBody>
      </p:sp>
      <p:sp>
        <p:nvSpPr>
          <p:cNvPr id="32" name="Text Placeholder 19">
            <a:extLst>
              <a:ext uri="{FF2B5EF4-FFF2-40B4-BE49-F238E27FC236}">
                <a16:creationId xmlns:a16="http://schemas.microsoft.com/office/drawing/2014/main" id="{94AC1998-B1DA-F03D-CE09-5DA3B64E60E4}"/>
              </a:ext>
            </a:extLst>
          </p:cNvPr>
          <p:cNvSpPr>
            <a:spLocks noGrp="1"/>
          </p:cNvSpPr>
          <p:nvPr>
            <p:ph type="body" sz="quarter" idx="19" hasCustomPrompt="1"/>
          </p:nvPr>
        </p:nvSpPr>
        <p:spPr>
          <a:xfrm>
            <a:off x="1008000" y="3471395"/>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3</a:t>
            </a:r>
          </a:p>
        </p:txBody>
      </p:sp>
      <p:sp>
        <p:nvSpPr>
          <p:cNvPr id="33" name="Text Placeholder 19">
            <a:extLst>
              <a:ext uri="{FF2B5EF4-FFF2-40B4-BE49-F238E27FC236}">
                <a16:creationId xmlns:a16="http://schemas.microsoft.com/office/drawing/2014/main" id="{8C387B98-7C07-E87C-777D-DFA6EB29BDF2}"/>
              </a:ext>
            </a:extLst>
          </p:cNvPr>
          <p:cNvSpPr>
            <a:spLocks noGrp="1"/>
          </p:cNvSpPr>
          <p:nvPr>
            <p:ph type="body" sz="quarter" idx="20" hasCustomPrompt="1"/>
          </p:nvPr>
        </p:nvSpPr>
        <p:spPr>
          <a:xfrm>
            <a:off x="1008000" y="3978648"/>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4</a:t>
            </a:r>
          </a:p>
        </p:txBody>
      </p:sp>
      <p:sp>
        <p:nvSpPr>
          <p:cNvPr id="2" name="Text Placeholder 10">
            <a:extLst>
              <a:ext uri="{FF2B5EF4-FFF2-40B4-BE49-F238E27FC236}">
                <a16:creationId xmlns:a16="http://schemas.microsoft.com/office/drawing/2014/main" id="{CBD9D529-DECB-11D0-F9FF-5DEEF79BB3D9}"/>
              </a:ext>
            </a:extLst>
          </p:cNvPr>
          <p:cNvSpPr>
            <a:spLocks noGrp="1" noChangeAspect="1"/>
          </p:cNvSpPr>
          <p:nvPr>
            <p:ph type="body" sz="quarter" idx="13" hasCustomPrompt="1"/>
          </p:nvPr>
        </p:nvSpPr>
        <p:spPr>
          <a:xfrm>
            <a:off x="2855912"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ORGANIZATION</a:t>
            </a:r>
          </a:p>
        </p:txBody>
      </p:sp>
      <p:sp>
        <p:nvSpPr>
          <p:cNvPr id="3" name="Text Placeholder 10">
            <a:extLst>
              <a:ext uri="{FF2B5EF4-FFF2-40B4-BE49-F238E27FC236}">
                <a16:creationId xmlns:a16="http://schemas.microsoft.com/office/drawing/2014/main" id="{8C21F971-7E5F-90AB-2B4D-FA3361928F76}"/>
              </a:ext>
            </a:extLst>
          </p:cNvPr>
          <p:cNvSpPr>
            <a:spLocks noGrp="1" noChangeAspect="1"/>
          </p:cNvSpPr>
          <p:nvPr>
            <p:ph type="body" sz="quarter" idx="14" hasCustomPrompt="1"/>
          </p:nvPr>
        </p:nvSpPr>
        <p:spPr>
          <a:xfrm>
            <a:off x="5014912"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PERSON</a:t>
            </a:r>
          </a:p>
        </p:txBody>
      </p:sp>
      <p:sp>
        <p:nvSpPr>
          <p:cNvPr id="5" name="Text Placeholder 10">
            <a:extLst>
              <a:ext uri="{FF2B5EF4-FFF2-40B4-BE49-F238E27FC236}">
                <a16:creationId xmlns:a16="http://schemas.microsoft.com/office/drawing/2014/main" id="{DAC1F329-2243-D813-A683-A87BAF870F0A}"/>
              </a:ext>
            </a:extLst>
          </p:cNvPr>
          <p:cNvSpPr>
            <a:spLocks noGrp="1" noChangeAspect="1"/>
          </p:cNvSpPr>
          <p:nvPr>
            <p:ph type="body" sz="quarter" idx="15" hasCustomPrompt="1"/>
          </p:nvPr>
        </p:nvSpPr>
        <p:spPr>
          <a:xfrm>
            <a:off x="7173594"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COMPANY NAME</a:t>
            </a:r>
          </a:p>
        </p:txBody>
      </p:sp>
      <p:sp>
        <p:nvSpPr>
          <p:cNvPr id="7" name="Text Placeholder 17">
            <a:extLst>
              <a:ext uri="{FF2B5EF4-FFF2-40B4-BE49-F238E27FC236}">
                <a16:creationId xmlns:a16="http://schemas.microsoft.com/office/drawing/2014/main" id="{3618E4C8-061C-170A-F12B-FD414AFB45E3}"/>
              </a:ext>
            </a:extLst>
          </p:cNvPr>
          <p:cNvSpPr>
            <a:spLocks noGrp="1"/>
          </p:cNvSpPr>
          <p:nvPr>
            <p:ph type="body" sz="quarter" idx="16" hasCustomPrompt="1"/>
          </p:nvPr>
        </p:nvSpPr>
        <p:spPr>
          <a:xfrm>
            <a:off x="972000" y="1080000"/>
            <a:ext cx="4050000" cy="378000"/>
          </a:xfrm>
        </p:spPr>
        <p:txBody>
          <a:bodyPr lIns="0" tIns="18000" rIns="0" bIns="0" anchor="ctr" anchorCtr="0">
            <a:noAutofit/>
          </a:bodyPr>
          <a:lstStyle>
            <a:lvl1pPr marL="0" indent="0">
              <a:buNone/>
              <a:defRPr sz="1000" b="0" i="0" kern="1000" spc="50" baseline="0">
                <a:latin typeface="Commissioner Loud" pitchFamily="2" charset="0"/>
              </a:defRPr>
            </a:lvl1pPr>
          </a:lstStyle>
          <a:p>
            <a:pPr lvl="0"/>
            <a:r>
              <a:rPr lang="en-US" dirty="0"/>
              <a:t>SLIDE HEADER</a:t>
            </a:r>
          </a:p>
        </p:txBody>
      </p:sp>
    </p:spTree>
    <p:extLst>
      <p:ext uri="{BB962C8B-B14F-4D97-AF65-F5344CB8AC3E}">
        <p14:creationId xmlns:p14="http://schemas.microsoft.com/office/powerpoint/2010/main" val="11524438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ullets/3">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82A018F-B4A3-E9D2-4A8A-B6ABEF141900}"/>
              </a:ext>
            </a:extLst>
          </p:cNvPr>
          <p:cNvSpPr>
            <a:spLocks noGrp="1"/>
          </p:cNvSpPr>
          <p:nvPr>
            <p:ph type="dt" sz="half" idx="10"/>
          </p:nvPr>
        </p:nvSpPr>
        <p:spPr/>
        <p:txBody>
          <a:bodyPr/>
          <a:lstStyle/>
          <a:p>
            <a:r>
              <a:rPr lang="en-US"/>
              <a:t>2023-04-20</a:t>
            </a:r>
          </a:p>
        </p:txBody>
      </p:sp>
      <p:sp>
        <p:nvSpPr>
          <p:cNvPr id="6" name="Slide Number Placeholder 5">
            <a:extLst>
              <a:ext uri="{FF2B5EF4-FFF2-40B4-BE49-F238E27FC236}">
                <a16:creationId xmlns:a16="http://schemas.microsoft.com/office/drawing/2014/main" id="{73C57EBD-2803-33D6-FB8C-CA75D7BA1BFF}"/>
              </a:ext>
            </a:extLst>
          </p:cNvPr>
          <p:cNvSpPr>
            <a:spLocks noGrp="1"/>
          </p:cNvSpPr>
          <p:nvPr>
            <p:ph type="sldNum" sz="quarter" idx="12"/>
          </p:nvPr>
        </p:nvSpPr>
        <p:spPr/>
        <p:txBody>
          <a:bodyPr/>
          <a:lstStyle/>
          <a:p>
            <a:fld id="{BBA18796-BEA1-1D47-8E46-098ADA41C1D2}" type="slidenum">
              <a:rPr lang="en-US" smtClean="0"/>
              <a:t>‹#›</a:t>
            </a:fld>
            <a:endParaRPr lang="en-US"/>
          </a:p>
        </p:txBody>
      </p:sp>
      <p:cxnSp>
        <p:nvCxnSpPr>
          <p:cNvPr id="14" name="Straight Connector 13">
            <a:extLst>
              <a:ext uri="{FF2B5EF4-FFF2-40B4-BE49-F238E27FC236}">
                <a16:creationId xmlns:a16="http://schemas.microsoft.com/office/drawing/2014/main" id="{A761C15A-5FE6-D78A-3045-AE3A7FE34AA9}"/>
              </a:ext>
            </a:extLst>
          </p:cNvPr>
          <p:cNvCxnSpPr>
            <a:cxnSpLocks/>
          </p:cNvCxnSpPr>
          <p:nvPr userDrawn="1"/>
        </p:nvCxnSpPr>
        <p:spPr>
          <a:xfrm>
            <a:off x="695325" y="1080000"/>
            <a:ext cx="10801350" cy="0"/>
          </a:xfrm>
          <a:prstGeom prst="line">
            <a:avLst/>
          </a:prstGeom>
          <a:ln>
            <a:solidFill>
              <a:srgbClr val="2B2B2B">
                <a:alpha val="20000"/>
              </a:srgbClr>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EF85D100-BF1F-AD63-FFB3-B988BEFF3841}"/>
              </a:ext>
            </a:extLst>
          </p:cNvPr>
          <p:cNvCxnSpPr>
            <a:cxnSpLocks/>
          </p:cNvCxnSpPr>
          <p:nvPr userDrawn="1"/>
        </p:nvCxnSpPr>
        <p:spPr>
          <a:xfrm>
            <a:off x="695324" y="1449000"/>
            <a:ext cx="10801350" cy="0"/>
          </a:xfrm>
          <a:prstGeom prst="line">
            <a:avLst/>
          </a:prstGeom>
          <a:ln>
            <a:solidFill>
              <a:srgbClr val="2B2B2B">
                <a:alpha val="20392"/>
              </a:srgbClr>
            </a:solidFill>
          </a:ln>
        </p:spPr>
        <p:style>
          <a:lnRef idx="1">
            <a:schemeClr val="dk1"/>
          </a:lnRef>
          <a:fillRef idx="0">
            <a:schemeClr val="dk1"/>
          </a:fillRef>
          <a:effectRef idx="0">
            <a:schemeClr val="dk1"/>
          </a:effectRef>
          <a:fontRef idx="minor">
            <a:schemeClr val="tx1"/>
          </a:fontRef>
        </p:style>
      </p:cxnSp>
      <p:pic>
        <p:nvPicPr>
          <p:cNvPr id="16" name="Graphic 15">
            <a:extLst>
              <a:ext uri="{FF2B5EF4-FFF2-40B4-BE49-F238E27FC236}">
                <a16:creationId xmlns:a16="http://schemas.microsoft.com/office/drawing/2014/main" id="{85CF602D-0397-18DC-8FF7-F1B80967FC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5325" y="1179000"/>
            <a:ext cx="177800" cy="165100"/>
          </a:xfrm>
          <a:prstGeom prst="rect">
            <a:avLst/>
          </a:prstGeom>
        </p:spPr>
      </p:pic>
      <p:cxnSp>
        <p:nvCxnSpPr>
          <p:cNvPr id="17" name="Straight Connector 16">
            <a:extLst>
              <a:ext uri="{FF2B5EF4-FFF2-40B4-BE49-F238E27FC236}">
                <a16:creationId xmlns:a16="http://schemas.microsoft.com/office/drawing/2014/main" id="{2750003D-38A8-1F90-7823-CD6F666E38C7}"/>
              </a:ext>
            </a:extLst>
          </p:cNvPr>
          <p:cNvCxnSpPr>
            <a:cxnSpLocks/>
          </p:cNvCxnSpPr>
          <p:nvPr userDrawn="1"/>
        </p:nvCxnSpPr>
        <p:spPr>
          <a:xfrm>
            <a:off x="695324" y="5949315"/>
            <a:ext cx="10801350" cy="0"/>
          </a:xfrm>
          <a:prstGeom prst="line">
            <a:avLst/>
          </a:prstGeom>
          <a:ln>
            <a:solidFill>
              <a:srgbClr val="2B2B2B">
                <a:alpha val="20392"/>
              </a:srgbClr>
            </a:solidFill>
          </a:ln>
        </p:spPr>
        <p:style>
          <a:lnRef idx="1">
            <a:schemeClr val="dk1"/>
          </a:lnRef>
          <a:fillRef idx="0">
            <a:schemeClr val="dk1"/>
          </a:fillRef>
          <a:effectRef idx="0">
            <a:schemeClr val="dk1"/>
          </a:effectRef>
          <a:fontRef idx="minor">
            <a:schemeClr val="tx1"/>
          </a:fontRef>
        </p:style>
      </p:cxnSp>
      <p:pic>
        <p:nvPicPr>
          <p:cNvPr id="18" name="Graphic 17">
            <a:extLst>
              <a:ext uri="{FF2B5EF4-FFF2-40B4-BE49-F238E27FC236}">
                <a16:creationId xmlns:a16="http://schemas.microsoft.com/office/drawing/2014/main" id="{1EEB0576-259A-9276-D3C8-C73F6DC2BD5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5325" y="549275"/>
            <a:ext cx="1800225" cy="357545"/>
          </a:xfrm>
          <a:prstGeom prst="rect">
            <a:avLst/>
          </a:prstGeom>
        </p:spPr>
      </p:pic>
      <p:sp>
        <p:nvSpPr>
          <p:cNvPr id="20" name="Text Placeholder 19">
            <a:extLst>
              <a:ext uri="{FF2B5EF4-FFF2-40B4-BE49-F238E27FC236}">
                <a16:creationId xmlns:a16="http://schemas.microsoft.com/office/drawing/2014/main" id="{CBD4DF8C-E8A3-9E15-BD6D-AED89CCE59AF}"/>
              </a:ext>
            </a:extLst>
          </p:cNvPr>
          <p:cNvSpPr>
            <a:spLocks noGrp="1"/>
          </p:cNvSpPr>
          <p:nvPr>
            <p:ph type="body" sz="quarter" idx="17" hasCustomPrompt="1"/>
          </p:nvPr>
        </p:nvSpPr>
        <p:spPr>
          <a:xfrm>
            <a:off x="1008000" y="2705520"/>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1</a:t>
            </a:r>
          </a:p>
        </p:txBody>
      </p:sp>
      <p:sp>
        <p:nvSpPr>
          <p:cNvPr id="31" name="Text Placeholder 19">
            <a:extLst>
              <a:ext uri="{FF2B5EF4-FFF2-40B4-BE49-F238E27FC236}">
                <a16:creationId xmlns:a16="http://schemas.microsoft.com/office/drawing/2014/main" id="{EDA62EC7-3951-7BFA-A1C5-D41CB10CA231}"/>
              </a:ext>
            </a:extLst>
          </p:cNvPr>
          <p:cNvSpPr>
            <a:spLocks noGrp="1"/>
          </p:cNvSpPr>
          <p:nvPr>
            <p:ph type="body" sz="quarter" idx="18" hasCustomPrompt="1"/>
          </p:nvPr>
        </p:nvSpPr>
        <p:spPr>
          <a:xfrm>
            <a:off x="1008000" y="3212773"/>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2</a:t>
            </a:r>
          </a:p>
        </p:txBody>
      </p:sp>
      <p:sp>
        <p:nvSpPr>
          <p:cNvPr id="32" name="Text Placeholder 19">
            <a:extLst>
              <a:ext uri="{FF2B5EF4-FFF2-40B4-BE49-F238E27FC236}">
                <a16:creationId xmlns:a16="http://schemas.microsoft.com/office/drawing/2014/main" id="{94AC1998-B1DA-F03D-CE09-5DA3B64E60E4}"/>
              </a:ext>
            </a:extLst>
          </p:cNvPr>
          <p:cNvSpPr>
            <a:spLocks noGrp="1"/>
          </p:cNvSpPr>
          <p:nvPr>
            <p:ph type="body" sz="quarter" idx="19" hasCustomPrompt="1"/>
          </p:nvPr>
        </p:nvSpPr>
        <p:spPr>
          <a:xfrm>
            <a:off x="1008000" y="3720026"/>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3</a:t>
            </a:r>
          </a:p>
        </p:txBody>
      </p:sp>
      <p:sp>
        <p:nvSpPr>
          <p:cNvPr id="2" name="Text Placeholder 10">
            <a:extLst>
              <a:ext uri="{FF2B5EF4-FFF2-40B4-BE49-F238E27FC236}">
                <a16:creationId xmlns:a16="http://schemas.microsoft.com/office/drawing/2014/main" id="{2D06526C-9232-BCE1-2910-7D372D91655B}"/>
              </a:ext>
            </a:extLst>
          </p:cNvPr>
          <p:cNvSpPr>
            <a:spLocks noGrp="1" noChangeAspect="1"/>
          </p:cNvSpPr>
          <p:nvPr>
            <p:ph type="body" sz="quarter" idx="13" hasCustomPrompt="1"/>
          </p:nvPr>
        </p:nvSpPr>
        <p:spPr>
          <a:xfrm>
            <a:off x="2855912"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ORGANIZATION</a:t>
            </a:r>
          </a:p>
        </p:txBody>
      </p:sp>
      <p:sp>
        <p:nvSpPr>
          <p:cNvPr id="3" name="Text Placeholder 10">
            <a:extLst>
              <a:ext uri="{FF2B5EF4-FFF2-40B4-BE49-F238E27FC236}">
                <a16:creationId xmlns:a16="http://schemas.microsoft.com/office/drawing/2014/main" id="{CA46C7B9-79E1-63AE-ABFA-AEEE0E7C45EF}"/>
              </a:ext>
            </a:extLst>
          </p:cNvPr>
          <p:cNvSpPr>
            <a:spLocks noGrp="1" noChangeAspect="1"/>
          </p:cNvSpPr>
          <p:nvPr>
            <p:ph type="body" sz="quarter" idx="14" hasCustomPrompt="1"/>
          </p:nvPr>
        </p:nvSpPr>
        <p:spPr>
          <a:xfrm>
            <a:off x="5014912"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PERSON</a:t>
            </a:r>
          </a:p>
        </p:txBody>
      </p:sp>
      <p:sp>
        <p:nvSpPr>
          <p:cNvPr id="5" name="Text Placeholder 10">
            <a:extLst>
              <a:ext uri="{FF2B5EF4-FFF2-40B4-BE49-F238E27FC236}">
                <a16:creationId xmlns:a16="http://schemas.microsoft.com/office/drawing/2014/main" id="{1E5D7797-F187-57B3-BA19-C26B790B7341}"/>
              </a:ext>
            </a:extLst>
          </p:cNvPr>
          <p:cNvSpPr>
            <a:spLocks noGrp="1" noChangeAspect="1"/>
          </p:cNvSpPr>
          <p:nvPr>
            <p:ph type="body" sz="quarter" idx="15" hasCustomPrompt="1"/>
          </p:nvPr>
        </p:nvSpPr>
        <p:spPr>
          <a:xfrm>
            <a:off x="7173594"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COMPANY NAME</a:t>
            </a:r>
          </a:p>
        </p:txBody>
      </p:sp>
      <p:sp>
        <p:nvSpPr>
          <p:cNvPr id="7" name="Text Placeholder 17">
            <a:extLst>
              <a:ext uri="{FF2B5EF4-FFF2-40B4-BE49-F238E27FC236}">
                <a16:creationId xmlns:a16="http://schemas.microsoft.com/office/drawing/2014/main" id="{D1D76FD6-B8EE-DE3D-BF1E-C6F2D6935C7E}"/>
              </a:ext>
            </a:extLst>
          </p:cNvPr>
          <p:cNvSpPr>
            <a:spLocks noGrp="1"/>
          </p:cNvSpPr>
          <p:nvPr>
            <p:ph type="body" sz="quarter" idx="16" hasCustomPrompt="1"/>
          </p:nvPr>
        </p:nvSpPr>
        <p:spPr>
          <a:xfrm>
            <a:off x="972000" y="1080000"/>
            <a:ext cx="4050000" cy="378000"/>
          </a:xfrm>
        </p:spPr>
        <p:txBody>
          <a:bodyPr lIns="0" tIns="18000" rIns="0" bIns="0" anchor="ctr" anchorCtr="0">
            <a:noAutofit/>
          </a:bodyPr>
          <a:lstStyle>
            <a:lvl1pPr marL="0" indent="0">
              <a:buNone/>
              <a:defRPr sz="1000" b="0" i="0" kern="1000" spc="50" baseline="0">
                <a:latin typeface="Commissioner Loud" pitchFamily="2" charset="0"/>
              </a:defRPr>
            </a:lvl1pPr>
          </a:lstStyle>
          <a:p>
            <a:pPr lvl="0"/>
            <a:r>
              <a:rPr lang="en-US" dirty="0"/>
              <a:t>SLIDE HEADER</a:t>
            </a:r>
          </a:p>
        </p:txBody>
      </p:sp>
    </p:spTree>
    <p:extLst>
      <p:ext uri="{BB962C8B-B14F-4D97-AF65-F5344CB8AC3E}">
        <p14:creationId xmlns:p14="http://schemas.microsoft.com/office/powerpoint/2010/main" val="35393093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82A018F-B4A3-E9D2-4A8A-B6ABEF141900}"/>
              </a:ext>
            </a:extLst>
          </p:cNvPr>
          <p:cNvSpPr>
            <a:spLocks noGrp="1"/>
          </p:cNvSpPr>
          <p:nvPr>
            <p:ph type="dt" sz="half" idx="10"/>
          </p:nvPr>
        </p:nvSpPr>
        <p:spPr/>
        <p:txBody>
          <a:bodyPr/>
          <a:lstStyle/>
          <a:p>
            <a:r>
              <a:rPr lang="en-US"/>
              <a:t>2023-04-20</a:t>
            </a:r>
          </a:p>
        </p:txBody>
      </p:sp>
      <p:sp>
        <p:nvSpPr>
          <p:cNvPr id="6" name="Slide Number Placeholder 5">
            <a:extLst>
              <a:ext uri="{FF2B5EF4-FFF2-40B4-BE49-F238E27FC236}">
                <a16:creationId xmlns:a16="http://schemas.microsoft.com/office/drawing/2014/main" id="{73C57EBD-2803-33D6-FB8C-CA75D7BA1BFF}"/>
              </a:ext>
            </a:extLst>
          </p:cNvPr>
          <p:cNvSpPr>
            <a:spLocks noGrp="1"/>
          </p:cNvSpPr>
          <p:nvPr>
            <p:ph type="sldNum" sz="quarter" idx="12"/>
          </p:nvPr>
        </p:nvSpPr>
        <p:spPr/>
        <p:txBody>
          <a:bodyPr/>
          <a:lstStyle/>
          <a:p>
            <a:fld id="{BBA18796-BEA1-1D47-8E46-098ADA41C1D2}" type="slidenum">
              <a:rPr lang="en-US" smtClean="0"/>
              <a:t>‹#›</a:t>
            </a:fld>
            <a:endParaRPr lang="en-US"/>
          </a:p>
        </p:txBody>
      </p:sp>
      <p:cxnSp>
        <p:nvCxnSpPr>
          <p:cNvPr id="14" name="Straight Connector 13">
            <a:extLst>
              <a:ext uri="{FF2B5EF4-FFF2-40B4-BE49-F238E27FC236}">
                <a16:creationId xmlns:a16="http://schemas.microsoft.com/office/drawing/2014/main" id="{A761C15A-5FE6-D78A-3045-AE3A7FE34AA9}"/>
              </a:ext>
            </a:extLst>
          </p:cNvPr>
          <p:cNvCxnSpPr>
            <a:cxnSpLocks/>
          </p:cNvCxnSpPr>
          <p:nvPr userDrawn="1"/>
        </p:nvCxnSpPr>
        <p:spPr>
          <a:xfrm>
            <a:off x="695325" y="1080000"/>
            <a:ext cx="10801350" cy="0"/>
          </a:xfrm>
          <a:prstGeom prst="line">
            <a:avLst/>
          </a:prstGeom>
          <a:ln>
            <a:solidFill>
              <a:srgbClr val="2B2B2B">
                <a:alpha val="20000"/>
              </a:srgbClr>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EF85D100-BF1F-AD63-FFB3-B988BEFF3841}"/>
              </a:ext>
            </a:extLst>
          </p:cNvPr>
          <p:cNvCxnSpPr>
            <a:cxnSpLocks/>
          </p:cNvCxnSpPr>
          <p:nvPr userDrawn="1"/>
        </p:nvCxnSpPr>
        <p:spPr>
          <a:xfrm>
            <a:off x="695324" y="1449000"/>
            <a:ext cx="10801350" cy="0"/>
          </a:xfrm>
          <a:prstGeom prst="line">
            <a:avLst/>
          </a:prstGeom>
          <a:ln>
            <a:solidFill>
              <a:srgbClr val="2B2B2B">
                <a:alpha val="20392"/>
              </a:srgbClr>
            </a:solidFill>
          </a:ln>
        </p:spPr>
        <p:style>
          <a:lnRef idx="1">
            <a:schemeClr val="dk1"/>
          </a:lnRef>
          <a:fillRef idx="0">
            <a:schemeClr val="dk1"/>
          </a:fillRef>
          <a:effectRef idx="0">
            <a:schemeClr val="dk1"/>
          </a:effectRef>
          <a:fontRef idx="minor">
            <a:schemeClr val="tx1"/>
          </a:fontRef>
        </p:style>
      </p:cxnSp>
      <p:pic>
        <p:nvPicPr>
          <p:cNvPr id="16" name="Graphic 15">
            <a:extLst>
              <a:ext uri="{FF2B5EF4-FFF2-40B4-BE49-F238E27FC236}">
                <a16:creationId xmlns:a16="http://schemas.microsoft.com/office/drawing/2014/main" id="{85CF602D-0397-18DC-8FF7-F1B80967FC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5325" y="1179000"/>
            <a:ext cx="177800" cy="165100"/>
          </a:xfrm>
          <a:prstGeom prst="rect">
            <a:avLst/>
          </a:prstGeom>
        </p:spPr>
      </p:pic>
      <p:cxnSp>
        <p:nvCxnSpPr>
          <p:cNvPr id="17" name="Straight Connector 16">
            <a:extLst>
              <a:ext uri="{FF2B5EF4-FFF2-40B4-BE49-F238E27FC236}">
                <a16:creationId xmlns:a16="http://schemas.microsoft.com/office/drawing/2014/main" id="{2750003D-38A8-1F90-7823-CD6F666E38C7}"/>
              </a:ext>
            </a:extLst>
          </p:cNvPr>
          <p:cNvCxnSpPr>
            <a:cxnSpLocks/>
          </p:cNvCxnSpPr>
          <p:nvPr userDrawn="1"/>
        </p:nvCxnSpPr>
        <p:spPr>
          <a:xfrm>
            <a:off x="695324" y="5949315"/>
            <a:ext cx="10801350" cy="0"/>
          </a:xfrm>
          <a:prstGeom prst="line">
            <a:avLst/>
          </a:prstGeom>
          <a:ln>
            <a:solidFill>
              <a:srgbClr val="2B2B2B">
                <a:alpha val="20392"/>
              </a:srgbClr>
            </a:solidFill>
          </a:ln>
        </p:spPr>
        <p:style>
          <a:lnRef idx="1">
            <a:schemeClr val="dk1"/>
          </a:lnRef>
          <a:fillRef idx="0">
            <a:schemeClr val="dk1"/>
          </a:fillRef>
          <a:effectRef idx="0">
            <a:schemeClr val="dk1"/>
          </a:effectRef>
          <a:fontRef idx="minor">
            <a:schemeClr val="tx1"/>
          </a:fontRef>
        </p:style>
      </p:cxnSp>
      <p:pic>
        <p:nvPicPr>
          <p:cNvPr id="18" name="Graphic 17">
            <a:extLst>
              <a:ext uri="{FF2B5EF4-FFF2-40B4-BE49-F238E27FC236}">
                <a16:creationId xmlns:a16="http://schemas.microsoft.com/office/drawing/2014/main" id="{1EEB0576-259A-9276-D3C8-C73F6DC2BD5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5325" y="549275"/>
            <a:ext cx="1800225" cy="357545"/>
          </a:xfrm>
          <a:prstGeom prst="rect">
            <a:avLst/>
          </a:prstGeom>
        </p:spPr>
      </p:pic>
      <p:sp>
        <p:nvSpPr>
          <p:cNvPr id="21" name="Text Placeholder 10">
            <a:extLst>
              <a:ext uri="{FF2B5EF4-FFF2-40B4-BE49-F238E27FC236}">
                <a16:creationId xmlns:a16="http://schemas.microsoft.com/office/drawing/2014/main" id="{0278D4ED-FF14-B836-4B1F-8A69130B443A}"/>
              </a:ext>
            </a:extLst>
          </p:cNvPr>
          <p:cNvSpPr>
            <a:spLocks noGrp="1" noChangeAspect="1"/>
          </p:cNvSpPr>
          <p:nvPr>
            <p:ph type="body" sz="quarter" idx="13" hasCustomPrompt="1"/>
          </p:nvPr>
        </p:nvSpPr>
        <p:spPr>
          <a:xfrm>
            <a:off x="2855912"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ORGANIZATION</a:t>
            </a:r>
          </a:p>
        </p:txBody>
      </p:sp>
      <p:sp>
        <p:nvSpPr>
          <p:cNvPr id="22" name="Text Placeholder 10">
            <a:extLst>
              <a:ext uri="{FF2B5EF4-FFF2-40B4-BE49-F238E27FC236}">
                <a16:creationId xmlns:a16="http://schemas.microsoft.com/office/drawing/2014/main" id="{8DAE35E1-6622-1389-0972-D1F19147BDB0}"/>
              </a:ext>
            </a:extLst>
          </p:cNvPr>
          <p:cNvSpPr>
            <a:spLocks noGrp="1" noChangeAspect="1"/>
          </p:cNvSpPr>
          <p:nvPr>
            <p:ph type="body" sz="quarter" idx="14" hasCustomPrompt="1"/>
          </p:nvPr>
        </p:nvSpPr>
        <p:spPr>
          <a:xfrm>
            <a:off x="5014912"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PERSON</a:t>
            </a:r>
          </a:p>
        </p:txBody>
      </p:sp>
      <p:sp>
        <p:nvSpPr>
          <p:cNvPr id="23" name="Text Placeholder 10">
            <a:extLst>
              <a:ext uri="{FF2B5EF4-FFF2-40B4-BE49-F238E27FC236}">
                <a16:creationId xmlns:a16="http://schemas.microsoft.com/office/drawing/2014/main" id="{24FD9094-C95C-B175-98C3-1D112E7F696A}"/>
              </a:ext>
            </a:extLst>
          </p:cNvPr>
          <p:cNvSpPr>
            <a:spLocks noGrp="1" noChangeAspect="1"/>
          </p:cNvSpPr>
          <p:nvPr>
            <p:ph type="body" sz="quarter" idx="15" hasCustomPrompt="1"/>
          </p:nvPr>
        </p:nvSpPr>
        <p:spPr>
          <a:xfrm>
            <a:off x="7173594"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COMPANY NAME</a:t>
            </a:r>
          </a:p>
        </p:txBody>
      </p:sp>
      <p:sp>
        <p:nvSpPr>
          <p:cNvPr id="24" name="Text Placeholder 17">
            <a:extLst>
              <a:ext uri="{FF2B5EF4-FFF2-40B4-BE49-F238E27FC236}">
                <a16:creationId xmlns:a16="http://schemas.microsoft.com/office/drawing/2014/main" id="{CFBB4E23-3628-EB7C-9C34-A3D5A9E0225B}"/>
              </a:ext>
            </a:extLst>
          </p:cNvPr>
          <p:cNvSpPr>
            <a:spLocks noGrp="1"/>
          </p:cNvSpPr>
          <p:nvPr>
            <p:ph type="body" sz="quarter" idx="16" hasCustomPrompt="1"/>
          </p:nvPr>
        </p:nvSpPr>
        <p:spPr>
          <a:xfrm>
            <a:off x="972000" y="1080000"/>
            <a:ext cx="4050000" cy="378000"/>
          </a:xfrm>
        </p:spPr>
        <p:txBody>
          <a:bodyPr lIns="0" tIns="18000" rIns="0" bIns="0" anchor="ctr" anchorCtr="0">
            <a:noAutofit/>
          </a:bodyPr>
          <a:lstStyle>
            <a:lvl1pPr marL="0" indent="0">
              <a:buNone/>
              <a:defRPr sz="1000" b="0" i="0" kern="1000" spc="50" baseline="0">
                <a:latin typeface="Commissioner Loud" pitchFamily="2" charset="0"/>
              </a:defRPr>
            </a:lvl1pPr>
          </a:lstStyle>
          <a:p>
            <a:pPr lvl="0"/>
            <a:r>
              <a:rPr lang="en-US" dirty="0"/>
              <a:t>SLIDE HEADER</a:t>
            </a:r>
          </a:p>
        </p:txBody>
      </p:sp>
    </p:spTree>
    <p:extLst>
      <p:ext uri="{BB962C8B-B14F-4D97-AF65-F5344CB8AC3E}">
        <p14:creationId xmlns:p14="http://schemas.microsoft.com/office/powerpoint/2010/main" val="24782723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 Swirls">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F26A97DF-4985-09D5-BF92-557B54537DB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3000" y="0"/>
            <a:ext cx="3429000" cy="6858000"/>
          </a:xfrm>
          <a:prstGeom prst="rect">
            <a:avLst/>
          </a:prstGeom>
        </p:spPr>
      </p:pic>
      <p:sp>
        <p:nvSpPr>
          <p:cNvPr id="4" name="Date Placeholder 3">
            <a:extLst>
              <a:ext uri="{FF2B5EF4-FFF2-40B4-BE49-F238E27FC236}">
                <a16:creationId xmlns:a16="http://schemas.microsoft.com/office/drawing/2014/main" id="{E82A018F-B4A3-E9D2-4A8A-B6ABEF141900}"/>
              </a:ext>
            </a:extLst>
          </p:cNvPr>
          <p:cNvSpPr>
            <a:spLocks noGrp="1"/>
          </p:cNvSpPr>
          <p:nvPr>
            <p:ph type="dt" sz="half" idx="10"/>
          </p:nvPr>
        </p:nvSpPr>
        <p:spPr/>
        <p:txBody>
          <a:bodyPr/>
          <a:lstStyle/>
          <a:p>
            <a:r>
              <a:rPr lang="en-US"/>
              <a:t>2023-04-20</a:t>
            </a:r>
          </a:p>
        </p:txBody>
      </p:sp>
      <p:sp>
        <p:nvSpPr>
          <p:cNvPr id="6" name="Slide Number Placeholder 5">
            <a:extLst>
              <a:ext uri="{FF2B5EF4-FFF2-40B4-BE49-F238E27FC236}">
                <a16:creationId xmlns:a16="http://schemas.microsoft.com/office/drawing/2014/main" id="{73C57EBD-2803-33D6-FB8C-CA75D7BA1BFF}"/>
              </a:ext>
            </a:extLst>
          </p:cNvPr>
          <p:cNvSpPr>
            <a:spLocks noGrp="1"/>
          </p:cNvSpPr>
          <p:nvPr>
            <p:ph type="sldNum" sz="quarter" idx="12"/>
          </p:nvPr>
        </p:nvSpPr>
        <p:spPr/>
        <p:txBody>
          <a:bodyPr/>
          <a:lstStyle/>
          <a:p>
            <a:fld id="{BBA18796-BEA1-1D47-8E46-098ADA41C1D2}" type="slidenum">
              <a:rPr lang="en-US" smtClean="0"/>
              <a:t>‹#›</a:t>
            </a:fld>
            <a:endParaRPr lang="en-US"/>
          </a:p>
        </p:txBody>
      </p:sp>
      <p:cxnSp>
        <p:nvCxnSpPr>
          <p:cNvPr id="14" name="Straight Connector 13">
            <a:extLst>
              <a:ext uri="{FF2B5EF4-FFF2-40B4-BE49-F238E27FC236}">
                <a16:creationId xmlns:a16="http://schemas.microsoft.com/office/drawing/2014/main" id="{A761C15A-5FE6-D78A-3045-AE3A7FE34AA9}"/>
              </a:ext>
            </a:extLst>
          </p:cNvPr>
          <p:cNvCxnSpPr>
            <a:cxnSpLocks/>
          </p:cNvCxnSpPr>
          <p:nvPr userDrawn="1"/>
        </p:nvCxnSpPr>
        <p:spPr>
          <a:xfrm>
            <a:off x="695325" y="1080000"/>
            <a:ext cx="10801350" cy="0"/>
          </a:xfrm>
          <a:prstGeom prst="line">
            <a:avLst/>
          </a:prstGeom>
          <a:ln>
            <a:solidFill>
              <a:srgbClr val="2B2B2B">
                <a:alpha val="20000"/>
              </a:srgbClr>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EF85D100-BF1F-AD63-FFB3-B988BEFF3841}"/>
              </a:ext>
            </a:extLst>
          </p:cNvPr>
          <p:cNvCxnSpPr>
            <a:cxnSpLocks/>
          </p:cNvCxnSpPr>
          <p:nvPr userDrawn="1"/>
        </p:nvCxnSpPr>
        <p:spPr>
          <a:xfrm>
            <a:off x="695324" y="1449000"/>
            <a:ext cx="10801350" cy="0"/>
          </a:xfrm>
          <a:prstGeom prst="line">
            <a:avLst/>
          </a:prstGeom>
          <a:ln>
            <a:solidFill>
              <a:srgbClr val="2B2B2B">
                <a:alpha val="20392"/>
              </a:srgbClr>
            </a:solidFill>
          </a:ln>
        </p:spPr>
        <p:style>
          <a:lnRef idx="1">
            <a:schemeClr val="dk1"/>
          </a:lnRef>
          <a:fillRef idx="0">
            <a:schemeClr val="dk1"/>
          </a:fillRef>
          <a:effectRef idx="0">
            <a:schemeClr val="dk1"/>
          </a:effectRef>
          <a:fontRef idx="minor">
            <a:schemeClr val="tx1"/>
          </a:fontRef>
        </p:style>
      </p:cxnSp>
      <p:pic>
        <p:nvPicPr>
          <p:cNvPr id="16" name="Graphic 15">
            <a:extLst>
              <a:ext uri="{FF2B5EF4-FFF2-40B4-BE49-F238E27FC236}">
                <a16:creationId xmlns:a16="http://schemas.microsoft.com/office/drawing/2014/main" id="{85CF602D-0397-18DC-8FF7-F1B80967FCC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5325" y="1179000"/>
            <a:ext cx="177800" cy="165100"/>
          </a:xfrm>
          <a:prstGeom prst="rect">
            <a:avLst/>
          </a:prstGeom>
        </p:spPr>
      </p:pic>
      <p:cxnSp>
        <p:nvCxnSpPr>
          <p:cNvPr id="17" name="Straight Connector 16">
            <a:extLst>
              <a:ext uri="{FF2B5EF4-FFF2-40B4-BE49-F238E27FC236}">
                <a16:creationId xmlns:a16="http://schemas.microsoft.com/office/drawing/2014/main" id="{2750003D-38A8-1F90-7823-CD6F666E38C7}"/>
              </a:ext>
            </a:extLst>
          </p:cNvPr>
          <p:cNvCxnSpPr>
            <a:cxnSpLocks/>
          </p:cNvCxnSpPr>
          <p:nvPr userDrawn="1"/>
        </p:nvCxnSpPr>
        <p:spPr>
          <a:xfrm>
            <a:off x="695324" y="5949315"/>
            <a:ext cx="10801350" cy="0"/>
          </a:xfrm>
          <a:prstGeom prst="line">
            <a:avLst/>
          </a:prstGeom>
          <a:ln>
            <a:solidFill>
              <a:srgbClr val="2B2B2B">
                <a:alpha val="20392"/>
              </a:srgbClr>
            </a:solidFill>
          </a:ln>
        </p:spPr>
        <p:style>
          <a:lnRef idx="1">
            <a:schemeClr val="dk1"/>
          </a:lnRef>
          <a:fillRef idx="0">
            <a:schemeClr val="dk1"/>
          </a:fillRef>
          <a:effectRef idx="0">
            <a:schemeClr val="dk1"/>
          </a:effectRef>
          <a:fontRef idx="minor">
            <a:schemeClr val="tx1"/>
          </a:fontRef>
        </p:style>
      </p:cxnSp>
      <p:pic>
        <p:nvPicPr>
          <p:cNvPr id="18" name="Graphic 17">
            <a:extLst>
              <a:ext uri="{FF2B5EF4-FFF2-40B4-BE49-F238E27FC236}">
                <a16:creationId xmlns:a16="http://schemas.microsoft.com/office/drawing/2014/main" id="{1EEB0576-259A-9276-D3C8-C73F6DC2BD5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95325" y="549275"/>
            <a:ext cx="1800225" cy="357545"/>
          </a:xfrm>
          <a:prstGeom prst="rect">
            <a:avLst/>
          </a:prstGeom>
        </p:spPr>
      </p:pic>
      <p:sp>
        <p:nvSpPr>
          <p:cNvPr id="21" name="Text Placeholder 10">
            <a:extLst>
              <a:ext uri="{FF2B5EF4-FFF2-40B4-BE49-F238E27FC236}">
                <a16:creationId xmlns:a16="http://schemas.microsoft.com/office/drawing/2014/main" id="{0278D4ED-FF14-B836-4B1F-8A69130B443A}"/>
              </a:ext>
            </a:extLst>
          </p:cNvPr>
          <p:cNvSpPr>
            <a:spLocks noGrp="1" noChangeAspect="1"/>
          </p:cNvSpPr>
          <p:nvPr>
            <p:ph type="body" sz="quarter" idx="13" hasCustomPrompt="1"/>
          </p:nvPr>
        </p:nvSpPr>
        <p:spPr>
          <a:xfrm>
            <a:off x="2855912"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ORGANIZATION</a:t>
            </a:r>
          </a:p>
        </p:txBody>
      </p:sp>
      <p:sp>
        <p:nvSpPr>
          <p:cNvPr id="22" name="Text Placeholder 10">
            <a:extLst>
              <a:ext uri="{FF2B5EF4-FFF2-40B4-BE49-F238E27FC236}">
                <a16:creationId xmlns:a16="http://schemas.microsoft.com/office/drawing/2014/main" id="{8DAE35E1-6622-1389-0972-D1F19147BDB0}"/>
              </a:ext>
            </a:extLst>
          </p:cNvPr>
          <p:cNvSpPr>
            <a:spLocks noGrp="1" noChangeAspect="1"/>
          </p:cNvSpPr>
          <p:nvPr>
            <p:ph type="body" sz="quarter" idx="14" hasCustomPrompt="1"/>
          </p:nvPr>
        </p:nvSpPr>
        <p:spPr>
          <a:xfrm>
            <a:off x="5014912"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PERSON</a:t>
            </a:r>
          </a:p>
        </p:txBody>
      </p:sp>
      <p:sp>
        <p:nvSpPr>
          <p:cNvPr id="23" name="Text Placeholder 10">
            <a:extLst>
              <a:ext uri="{FF2B5EF4-FFF2-40B4-BE49-F238E27FC236}">
                <a16:creationId xmlns:a16="http://schemas.microsoft.com/office/drawing/2014/main" id="{24FD9094-C95C-B175-98C3-1D112E7F696A}"/>
              </a:ext>
            </a:extLst>
          </p:cNvPr>
          <p:cNvSpPr>
            <a:spLocks noGrp="1" noChangeAspect="1"/>
          </p:cNvSpPr>
          <p:nvPr>
            <p:ph type="body" sz="quarter" idx="15" hasCustomPrompt="1"/>
          </p:nvPr>
        </p:nvSpPr>
        <p:spPr>
          <a:xfrm>
            <a:off x="7173594"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COMPANY NAME</a:t>
            </a:r>
          </a:p>
        </p:txBody>
      </p:sp>
      <p:sp>
        <p:nvSpPr>
          <p:cNvPr id="24" name="Text Placeholder 17">
            <a:extLst>
              <a:ext uri="{FF2B5EF4-FFF2-40B4-BE49-F238E27FC236}">
                <a16:creationId xmlns:a16="http://schemas.microsoft.com/office/drawing/2014/main" id="{CFBB4E23-3628-EB7C-9C34-A3D5A9E0225B}"/>
              </a:ext>
            </a:extLst>
          </p:cNvPr>
          <p:cNvSpPr>
            <a:spLocks noGrp="1"/>
          </p:cNvSpPr>
          <p:nvPr>
            <p:ph type="body" sz="quarter" idx="16" hasCustomPrompt="1"/>
          </p:nvPr>
        </p:nvSpPr>
        <p:spPr>
          <a:xfrm>
            <a:off x="972000" y="1080000"/>
            <a:ext cx="4050000" cy="378000"/>
          </a:xfrm>
        </p:spPr>
        <p:txBody>
          <a:bodyPr lIns="0" tIns="18000" rIns="0" bIns="0" anchor="ctr" anchorCtr="0">
            <a:noAutofit/>
          </a:bodyPr>
          <a:lstStyle>
            <a:lvl1pPr marL="0" indent="0">
              <a:buNone/>
              <a:defRPr sz="1000" b="0" i="0" kern="1000" spc="50" baseline="0">
                <a:latin typeface="Commissioner Loud" pitchFamily="2" charset="0"/>
              </a:defRPr>
            </a:lvl1pPr>
          </a:lstStyle>
          <a:p>
            <a:pPr lvl="0"/>
            <a:r>
              <a:rPr lang="en-US" dirty="0"/>
              <a:t>SLIDE HEADER</a:t>
            </a:r>
          </a:p>
        </p:txBody>
      </p:sp>
    </p:spTree>
    <p:extLst>
      <p:ext uri="{BB962C8B-B14F-4D97-AF65-F5344CB8AC3E}">
        <p14:creationId xmlns:p14="http://schemas.microsoft.com/office/powerpoint/2010/main" val="26935190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8E845A3-6565-DDEE-75B2-946764A78153}"/>
              </a:ext>
            </a:extLst>
          </p:cNvPr>
          <p:cNvSpPr>
            <a:spLocks noGrp="1"/>
          </p:cNvSpPr>
          <p:nvPr>
            <p:ph type="body" sz="quarter" idx="22" hasCustomPrompt="1"/>
          </p:nvPr>
        </p:nvSpPr>
        <p:spPr>
          <a:xfrm>
            <a:off x="3007200" y="3429000"/>
            <a:ext cx="2880000" cy="478800"/>
          </a:xfrm>
        </p:spPr>
        <p:txBody>
          <a:bodyPr>
            <a:noAutofit/>
          </a:bodyPr>
          <a:lstStyle>
            <a:lvl1pPr marL="0" indent="0">
              <a:buNone/>
              <a:defRPr sz="1400" baseline="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800" b="0" i="0" dirty="0">
                <a:effectLst/>
                <a:latin typeface="Commissioner Loud" pitchFamily="2" charset="0"/>
              </a:rPr>
              <a:t>Dealing Representative &amp; Business Development</a:t>
            </a:r>
            <a:endParaRPr lang="en-US" sz="2800" b="0" i="0" dirty="0">
              <a:latin typeface="Commissioner Loud" pitchFamily="2" charset="0"/>
            </a:endParaRPr>
          </a:p>
        </p:txBody>
      </p:sp>
      <p:sp>
        <p:nvSpPr>
          <p:cNvPr id="3" name="Text Placeholder 2">
            <a:extLst>
              <a:ext uri="{FF2B5EF4-FFF2-40B4-BE49-F238E27FC236}">
                <a16:creationId xmlns:a16="http://schemas.microsoft.com/office/drawing/2014/main" id="{E3202780-A4F8-93DA-7BB9-57859CB0D90B}"/>
              </a:ext>
            </a:extLst>
          </p:cNvPr>
          <p:cNvSpPr>
            <a:spLocks noGrp="1"/>
          </p:cNvSpPr>
          <p:nvPr>
            <p:ph type="body" sz="quarter" idx="21" hasCustomPrompt="1"/>
          </p:nvPr>
        </p:nvSpPr>
        <p:spPr>
          <a:xfrm>
            <a:off x="3037926" y="2613346"/>
            <a:ext cx="2880000" cy="668618"/>
          </a:xfrm>
        </p:spPr>
        <p:txBody>
          <a:bodyPr anchor="b" anchorCtr="0">
            <a:noAutofit/>
          </a:bodyPr>
          <a:lstStyle>
            <a:lvl1pPr marL="0" indent="0">
              <a:buNone/>
              <a:defRPr sz="3200" baseline="0"/>
            </a:lvl1pPr>
          </a:lstStyle>
          <a:p>
            <a:pPr>
              <a:lnSpc>
                <a:spcPts val="4460"/>
              </a:lnSpc>
            </a:pPr>
            <a:r>
              <a:rPr lang="en-US" sz="2800" b="0" i="0" dirty="0">
                <a:latin typeface="Minion Pro Disp" panose="02040503060306020203" pitchFamily="18" charset="0"/>
              </a:rPr>
              <a:t>Robin </a:t>
            </a:r>
            <a:r>
              <a:rPr lang="en-US" sz="2800" b="0" i="0" dirty="0" err="1">
                <a:latin typeface="Minion Pro Disp" panose="02040503060306020203" pitchFamily="18" charset="0"/>
              </a:rPr>
              <a:t>Turak</a:t>
            </a:r>
            <a:endParaRPr lang="en-US" sz="2800" b="0" i="0" dirty="0">
              <a:latin typeface="Minion Pro Disp" panose="02040503060306020203" pitchFamily="18" charset="0"/>
            </a:endParaRPr>
          </a:p>
        </p:txBody>
      </p:sp>
      <p:sp>
        <p:nvSpPr>
          <p:cNvPr id="4" name="Date Placeholder 3">
            <a:extLst>
              <a:ext uri="{FF2B5EF4-FFF2-40B4-BE49-F238E27FC236}">
                <a16:creationId xmlns:a16="http://schemas.microsoft.com/office/drawing/2014/main" id="{E82A018F-B4A3-E9D2-4A8A-B6ABEF141900}"/>
              </a:ext>
            </a:extLst>
          </p:cNvPr>
          <p:cNvSpPr>
            <a:spLocks noGrp="1"/>
          </p:cNvSpPr>
          <p:nvPr>
            <p:ph type="dt" sz="half" idx="10"/>
          </p:nvPr>
        </p:nvSpPr>
        <p:spPr/>
        <p:txBody>
          <a:bodyPr/>
          <a:lstStyle/>
          <a:p>
            <a:r>
              <a:rPr lang="en-US"/>
              <a:t>2023-04-20</a:t>
            </a:r>
          </a:p>
        </p:txBody>
      </p:sp>
      <p:sp>
        <p:nvSpPr>
          <p:cNvPr id="6" name="Slide Number Placeholder 5">
            <a:extLst>
              <a:ext uri="{FF2B5EF4-FFF2-40B4-BE49-F238E27FC236}">
                <a16:creationId xmlns:a16="http://schemas.microsoft.com/office/drawing/2014/main" id="{73C57EBD-2803-33D6-FB8C-CA75D7BA1BFF}"/>
              </a:ext>
            </a:extLst>
          </p:cNvPr>
          <p:cNvSpPr>
            <a:spLocks noGrp="1"/>
          </p:cNvSpPr>
          <p:nvPr>
            <p:ph type="sldNum" sz="quarter" idx="12"/>
          </p:nvPr>
        </p:nvSpPr>
        <p:spPr/>
        <p:txBody>
          <a:bodyPr/>
          <a:lstStyle/>
          <a:p>
            <a:fld id="{BBA18796-BEA1-1D47-8E46-098ADA41C1D2}" type="slidenum">
              <a:rPr lang="en-US" smtClean="0"/>
              <a:t>‹#›</a:t>
            </a:fld>
            <a:endParaRPr lang="en-US"/>
          </a:p>
        </p:txBody>
      </p:sp>
      <p:cxnSp>
        <p:nvCxnSpPr>
          <p:cNvPr id="14" name="Straight Connector 13">
            <a:extLst>
              <a:ext uri="{FF2B5EF4-FFF2-40B4-BE49-F238E27FC236}">
                <a16:creationId xmlns:a16="http://schemas.microsoft.com/office/drawing/2014/main" id="{A761C15A-5FE6-D78A-3045-AE3A7FE34AA9}"/>
              </a:ext>
            </a:extLst>
          </p:cNvPr>
          <p:cNvCxnSpPr>
            <a:cxnSpLocks/>
          </p:cNvCxnSpPr>
          <p:nvPr userDrawn="1"/>
        </p:nvCxnSpPr>
        <p:spPr>
          <a:xfrm>
            <a:off x="695325" y="1080000"/>
            <a:ext cx="10801350" cy="0"/>
          </a:xfrm>
          <a:prstGeom prst="line">
            <a:avLst/>
          </a:prstGeom>
          <a:ln>
            <a:solidFill>
              <a:srgbClr val="2B2B2B">
                <a:alpha val="20000"/>
              </a:srgbClr>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EF85D100-BF1F-AD63-FFB3-B988BEFF3841}"/>
              </a:ext>
            </a:extLst>
          </p:cNvPr>
          <p:cNvCxnSpPr>
            <a:cxnSpLocks/>
          </p:cNvCxnSpPr>
          <p:nvPr userDrawn="1"/>
        </p:nvCxnSpPr>
        <p:spPr>
          <a:xfrm>
            <a:off x="695324" y="1449000"/>
            <a:ext cx="10801350" cy="0"/>
          </a:xfrm>
          <a:prstGeom prst="line">
            <a:avLst/>
          </a:prstGeom>
          <a:ln>
            <a:solidFill>
              <a:srgbClr val="2B2B2B">
                <a:alpha val="20392"/>
              </a:srgbClr>
            </a:solidFill>
          </a:ln>
        </p:spPr>
        <p:style>
          <a:lnRef idx="1">
            <a:schemeClr val="dk1"/>
          </a:lnRef>
          <a:fillRef idx="0">
            <a:schemeClr val="dk1"/>
          </a:fillRef>
          <a:effectRef idx="0">
            <a:schemeClr val="dk1"/>
          </a:effectRef>
          <a:fontRef idx="minor">
            <a:schemeClr val="tx1"/>
          </a:fontRef>
        </p:style>
      </p:cxnSp>
      <p:pic>
        <p:nvPicPr>
          <p:cNvPr id="16" name="Graphic 15">
            <a:extLst>
              <a:ext uri="{FF2B5EF4-FFF2-40B4-BE49-F238E27FC236}">
                <a16:creationId xmlns:a16="http://schemas.microsoft.com/office/drawing/2014/main" id="{85CF602D-0397-18DC-8FF7-F1B80967FC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5325" y="1179000"/>
            <a:ext cx="177800" cy="165100"/>
          </a:xfrm>
          <a:prstGeom prst="rect">
            <a:avLst/>
          </a:prstGeom>
        </p:spPr>
      </p:pic>
      <p:cxnSp>
        <p:nvCxnSpPr>
          <p:cNvPr id="17" name="Straight Connector 16">
            <a:extLst>
              <a:ext uri="{FF2B5EF4-FFF2-40B4-BE49-F238E27FC236}">
                <a16:creationId xmlns:a16="http://schemas.microsoft.com/office/drawing/2014/main" id="{2750003D-38A8-1F90-7823-CD6F666E38C7}"/>
              </a:ext>
            </a:extLst>
          </p:cNvPr>
          <p:cNvCxnSpPr>
            <a:cxnSpLocks/>
          </p:cNvCxnSpPr>
          <p:nvPr userDrawn="1"/>
        </p:nvCxnSpPr>
        <p:spPr>
          <a:xfrm>
            <a:off x="695324" y="5949315"/>
            <a:ext cx="10801350" cy="0"/>
          </a:xfrm>
          <a:prstGeom prst="line">
            <a:avLst/>
          </a:prstGeom>
          <a:ln>
            <a:solidFill>
              <a:srgbClr val="2B2B2B">
                <a:alpha val="20392"/>
              </a:srgbClr>
            </a:solidFill>
          </a:ln>
        </p:spPr>
        <p:style>
          <a:lnRef idx="1">
            <a:schemeClr val="dk1"/>
          </a:lnRef>
          <a:fillRef idx="0">
            <a:schemeClr val="dk1"/>
          </a:fillRef>
          <a:effectRef idx="0">
            <a:schemeClr val="dk1"/>
          </a:effectRef>
          <a:fontRef idx="minor">
            <a:schemeClr val="tx1"/>
          </a:fontRef>
        </p:style>
      </p:cxnSp>
      <p:pic>
        <p:nvPicPr>
          <p:cNvPr id="18" name="Graphic 17">
            <a:extLst>
              <a:ext uri="{FF2B5EF4-FFF2-40B4-BE49-F238E27FC236}">
                <a16:creationId xmlns:a16="http://schemas.microsoft.com/office/drawing/2014/main" id="{1EEB0576-259A-9276-D3C8-C73F6DC2BD5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5325" y="549275"/>
            <a:ext cx="1800225" cy="357545"/>
          </a:xfrm>
          <a:prstGeom prst="rect">
            <a:avLst/>
          </a:prstGeom>
        </p:spPr>
      </p:pic>
      <p:sp>
        <p:nvSpPr>
          <p:cNvPr id="21" name="Text Placeholder 10">
            <a:extLst>
              <a:ext uri="{FF2B5EF4-FFF2-40B4-BE49-F238E27FC236}">
                <a16:creationId xmlns:a16="http://schemas.microsoft.com/office/drawing/2014/main" id="{0278D4ED-FF14-B836-4B1F-8A69130B443A}"/>
              </a:ext>
            </a:extLst>
          </p:cNvPr>
          <p:cNvSpPr>
            <a:spLocks noGrp="1" noChangeAspect="1"/>
          </p:cNvSpPr>
          <p:nvPr>
            <p:ph type="body" sz="quarter" idx="13" hasCustomPrompt="1"/>
          </p:nvPr>
        </p:nvSpPr>
        <p:spPr>
          <a:xfrm>
            <a:off x="2855912"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ORGANIZATION</a:t>
            </a:r>
          </a:p>
        </p:txBody>
      </p:sp>
      <p:sp>
        <p:nvSpPr>
          <p:cNvPr id="22" name="Text Placeholder 10">
            <a:extLst>
              <a:ext uri="{FF2B5EF4-FFF2-40B4-BE49-F238E27FC236}">
                <a16:creationId xmlns:a16="http://schemas.microsoft.com/office/drawing/2014/main" id="{8DAE35E1-6622-1389-0972-D1F19147BDB0}"/>
              </a:ext>
            </a:extLst>
          </p:cNvPr>
          <p:cNvSpPr>
            <a:spLocks noGrp="1" noChangeAspect="1"/>
          </p:cNvSpPr>
          <p:nvPr>
            <p:ph type="body" sz="quarter" idx="14" hasCustomPrompt="1"/>
          </p:nvPr>
        </p:nvSpPr>
        <p:spPr>
          <a:xfrm>
            <a:off x="5014912"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PERSON</a:t>
            </a:r>
          </a:p>
        </p:txBody>
      </p:sp>
      <p:sp>
        <p:nvSpPr>
          <p:cNvPr id="23" name="Text Placeholder 10">
            <a:extLst>
              <a:ext uri="{FF2B5EF4-FFF2-40B4-BE49-F238E27FC236}">
                <a16:creationId xmlns:a16="http://schemas.microsoft.com/office/drawing/2014/main" id="{24FD9094-C95C-B175-98C3-1D112E7F696A}"/>
              </a:ext>
            </a:extLst>
          </p:cNvPr>
          <p:cNvSpPr>
            <a:spLocks noGrp="1" noChangeAspect="1"/>
          </p:cNvSpPr>
          <p:nvPr>
            <p:ph type="body" sz="quarter" idx="15" hasCustomPrompt="1"/>
          </p:nvPr>
        </p:nvSpPr>
        <p:spPr>
          <a:xfrm>
            <a:off x="7173594"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COMPANY NAME</a:t>
            </a:r>
          </a:p>
        </p:txBody>
      </p:sp>
      <p:sp>
        <p:nvSpPr>
          <p:cNvPr id="24" name="Text Placeholder 17">
            <a:extLst>
              <a:ext uri="{FF2B5EF4-FFF2-40B4-BE49-F238E27FC236}">
                <a16:creationId xmlns:a16="http://schemas.microsoft.com/office/drawing/2014/main" id="{CFBB4E23-3628-EB7C-9C34-A3D5A9E0225B}"/>
              </a:ext>
            </a:extLst>
          </p:cNvPr>
          <p:cNvSpPr>
            <a:spLocks noGrp="1"/>
          </p:cNvSpPr>
          <p:nvPr>
            <p:ph type="body" sz="quarter" idx="16" hasCustomPrompt="1"/>
          </p:nvPr>
        </p:nvSpPr>
        <p:spPr>
          <a:xfrm>
            <a:off x="972000" y="1080000"/>
            <a:ext cx="4050000" cy="378000"/>
          </a:xfrm>
        </p:spPr>
        <p:txBody>
          <a:bodyPr lIns="0" tIns="18000" rIns="0" bIns="0" anchor="ctr" anchorCtr="0">
            <a:noAutofit/>
          </a:bodyPr>
          <a:lstStyle>
            <a:lvl1pPr marL="0" indent="0">
              <a:buNone/>
              <a:defRPr sz="1000" b="0" i="0" kern="1000" spc="50" baseline="0">
                <a:latin typeface="Commissioner Loud" pitchFamily="2" charset="0"/>
              </a:defRPr>
            </a:lvl1pPr>
          </a:lstStyle>
          <a:p>
            <a:pPr lvl="0"/>
            <a:r>
              <a:rPr lang="en-US" dirty="0"/>
              <a:t>SLIDE HEADER</a:t>
            </a:r>
          </a:p>
        </p:txBody>
      </p:sp>
      <p:sp>
        <p:nvSpPr>
          <p:cNvPr id="41" name="Picture Placeholder 2">
            <a:extLst>
              <a:ext uri="{FF2B5EF4-FFF2-40B4-BE49-F238E27FC236}">
                <a16:creationId xmlns:a16="http://schemas.microsoft.com/office/drawing/2014/main" id="{9381F4D1-F66C-1B29-FBB4-B675F351140E}"/>
              </a:ext>
            </a:extLst>
          </p:cNvPr>
          <p:cNvSpPr>
            <a:spLocks noGrp="1"/>
          </p:cNvSpPr>
          <p:nvPr>
            <p:ph type="pic" sz="quarter" idx="19"/>
          </p:nvPr>
        </p:nvSpPr>
        <p:spPr>
          <a:xfrm rot="5400000">
            <a:off x="695324" y="2524930"/>
            <a:ext cx="2160000" cy="2160000"/>
          </a:xfrm>
          <a:prstGeom prst="round1Rect">
            <a:avLst/>
          </a:prstGeom>
          <a:solidFill>
            <a:schemeClr val="bg2"/>
          </a:solidFill>
        </p:spPr>
        <p:txBody>
          <a:bodyPr vert="vert270"/>
          <a:lstStyle/>
          <a:p>
            <a:endParaRPr lang="en-US"/>
          </a:p>
        </p:txBody>
      </p:sp>
      <p:sp>
        <p:nvSpPr>
          <p:cNvPr id="60" name="Picture Placeholder 2">
            <a:extLst>
              <a:ext uri="{FF2B5EF4-FFF2-40B4-BE49-F238E27FC236}">
                <a16:creationId xmlns:a16="http://schemas.microsoft.com/office/drawing/2014/main" id="{1A7E7CAC-7B03-8597-7558-13FBE0E4ABFF}"/>
              </a:ext>
            </a:extLst>
          </p:cNvPr>
          <p:cNvSpPr>
            <a:spLocks noGrp="1"/>
          </p:cNvSpPr>
          <p:nvPr userDrawn="1">
            <p:ph type="pic" sz="quarter" idx="20"/>
          </p:nvPr>
        </p:nvSpPr>
        <p:spPr>
          <a:xfrm rot="5400000">
            <a:off x="6276002" y="2524930"/>
            <a:ext cx="2160000" cy="2160000"/>
          </a:xfrm>
          <a:prstGeom prst="round1Rect">
            <a:avLst/>
          </a:prstGeom>
          <a:solidFill>
            <a:schemeClr val="bg2"/>
          </a:solidFill>
        </p:spPr>
        <p:txBody>
          <a:bodyPr vert="vert270"/>
          <a:lstStyle/>
          <a:p>
            <a:endParaRPr lang="en-US"/>
          </a:p>
        </p:txBody>
      </p:sp>
      <p:sp>
        <p:nvSpPr>
          <p:cNvPr id="10" name="Text Placeholder 6">
            <a:extLst>
              <a:ext uri="{FF2B5EF4-FFF2-40B4-BE49-F238E27FC236}">
                <a16:creationId xmlns:a16="http://schemas.microsoft.com/office/drawing/2014/main" id="{FCFFCD71-6718-F828-9BDD-8DB91C09D00D}"/>
              </a:ext>
            </a:extLst>
          </p:cNvPr>
          <p:cNvSpPr>
            <a:spLocks noGrp="1"/>
          </p:cNvSpPr>
          <p:nvPr>
            <p:ph type="body" sz="quarter" idx="23" hasCustomPrompt="1"/>
          </p:nvPr>
        </p:nvSpPr>
        <p:spPr>
          <a:xfrm>
            <a:off x="3007200" y="4001400"/>
            <a:ext cx="2880000" cy="230400"/>
          </a:xfrm>
        </p:spPr>
        <p:txBody>
          <a:bodyPr>
            <a:noAutofit/>
          </a:bodyPr>
          <a:lstStyle>
            <a:lvl1pPr marL="0" indent="0">
              <a:buNone/>
              <a:defRPr sz="1200" baseline="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800" b="0" i="0" dirty="0">
                <a:effectLst/>
                <a:latin typeface="Commissioner Loud" pitchFamily="2" charset="0"/>
              </a:rPr>
              <a:t>416.322.2293</a:t>
            </a:r>
            <a:endParaRPr lang="en-US" sz="2800" b="0" i="0" dirty="0">
              <a:latin typeface="Commissioner Loud" pitchFamily="2" charset="0"/>
            </a:endParaRPr>
          </a:p>
        </p:txBody>
      </p:sp>
      <p:sp>
        <p:nvSpPr>
          <p:cNvPr id="11" name="Text Placeholder 6">
            <a:extLst>
              <a:ext uri="{FF2B5EF4-FFF2-40B4-BE49-F238E27FC236}">
                <a16:creationId xmlns:a16="http://schemas.microsoft.com/office/drawing/2014/main" id="{E0EB51F2-EE42-C5D2-200C-6696C3E409F5}"/>
              </a:ext>
            </a:extLst>
          </p:cNvPr>
          <p:cNvSpPr>
            <a:spLocks noGrp="1"/>
          </p:cNvSpPr>
          <p:nvPr>
            <p:ph type="body" sz="quarter" idx="24" hasCustomPrompt="1"/>
          </p:nvPr>
        </p:nvSpPr>
        <p:spPr>
          <a:xfrm>
            <a:off x="3007200" y="4203000"/>
            <a:ext cx="2880000" cy="230400"/>
          </a:xfrm>
        </p:spPr>
        <p:txBody>
          <a:bodyPr>
            <a:noAutofit/>
          </a:bodyPr>
          <a:lstStyle>
            <a:lvl1pPr marL="0" indent="0">
              <a:buNone/>
              <a:defRPr sz="1200" baseline="0">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800" b="0" i="0" dirty="0" err="1">
                <a:effectLst/>
                <a:latin typeface="Commissioner Loud" pitchFamily="2" charset="0"/>
              </a:rPr>
              <a:t>les.ross@peartreecanada.com</a:t>
            </a:r>
            <a:endParaRPr lang="en-US" sz="2800" b="0" i="0" dirty="0">
              <a:latin typeface="Commissioner Loud" pitchFamily="2" charset="0"/>
            </a:endParaRPr>
          </a:p>
        </p:txBody>
      </p:sp>
      <p:sp>
        <p:nvSpPr>
          <p:cNvPr id="27" name="Text Placeholder 6">
            <a:extLst>
              <a:ext uri="{FF2B5EF4-FFF2-40B4-BE49-F238E27FC236}">
                <a16:creationId xmlns:a16="http://schemas.microsoft.com/office/drawing/2014/main" id="{069DCE5D-6598-3DAA-C55C-B3467D874370}"/>
              </a:ext>
            </a:extLst>
          </p:cNvPr>
          <p:cNvSpPr>
            <a:spLocks noGrp="1"/>
          </p:cNvSpPr>
          <p:nvPr>
            <p:ph type="body" sz="quarter" idx="25" hasCustomPrompt="1"/>
          </p:nvPr>
        </p:nvSpPr>
        <p:spPr>
          <a:xfrm>
            <a:off x="8582500" y="3429000"/>
            <a:ext cx="2880000" cy="478800"/>
          </a:xfrm>
        </p:spPr>
        <p:txBody>
          <a:bodyPr>
            <a:noAutofit/>
          </a:bodyPr>
          <a:lstStyle>
            <a:lvl1pPr marL="0" indent="0">
              <a:buNone/>
              <a:defRPr sz="1400" baseline="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800" b="0" i="0" dirty="0">
                <a:effectLst/>
                <a:latin typeface="Commissioner Loud" pitchFamily="2" charset="0"/>
              </a:rPr>
              <a:t>Dealing Representative &amp; Business Development</a:t>
            </a:r>
            <a:endParaRPr lang="en-US" sz="2800" b="0" i="0" dirty="0">
              <a:latin typeface="Commissioner Loud" pitchFamily="2" charset="0"/>
            </a:endParaRPr>
          </a:p>
        </p:txBody>
      </p:sp>
      <p:sp>
        <p:nvSpPr>
          <p:cNvPr id="28" name="Text Placeholder 2">
            <a:extLst>
              <a:ext uri="{FF2B5EF4-FFF2-40B4-BE49-F238E27FC236}">
                <a16:creationId xmlns:a16="http://schemas.microsoft.com/office/drawing/2014/main" id="{21B7AA25-C01A-B384-93C3-91F4C676C5C6}"/>
              </a:ext>
            </a:extLst>
          </p:cNvPr>
          <p:cNvSpPr>
            <a:spLocks noGrp="1"/>
          </p:cNvSpPr>
          <p:nvPr>
            <p:ph type="body" sz="quarter" idx="26" hasCustomPrompt="1"/>
          </p:nvPr>
        </p:nvSpPr>
        <p:spPr>
          <a:xfrm>
            <a:off x="8613226" y="2611800"/>
            <a:ext cx="2880000" cy="668618"/>
          </a:xfrm>
        </p:spPr>
        <p:txBody>
          <a:bodyPr anchor="b" anchorCtr="0">
            <a:noAutofit/>
          </a:bodyPr>
          <a:lstStyle>
            <a:lvl1pPr marL="0" indent="0">
              <a:buNone/>
              <a:defRPr sz="3200" baseline="0"/>
            </a:lvl1pPr>
          </a:lstStyle>
          <a:p>
            <a:pPr>
              <a:lnSpc>
                <a:spcPts val="4460"/>
              </a:lnSpc>
            </a:pPr>
            <a:r>
              <a:rPr lang="en-US" sz="2800" b="0" i="0" dirty="0">
                <a:latin typeface="Minion Pro Disp" panose="02040503060306020203" pitchFamily="18" charset="0"/>
              </a:rPr>
              <a:t>Robin </a:t>
            </a:r>
            <a:r>
              <a:rPr lang="en-US" sz="2800" b="0" i="0" dirty="0" err="1">
                <a:latin typeface="Minion Pro Disp" panose="02040503060306020203" pitchFamily="18" charset="0"/>
              </a:rPr>
              <a:t>Turak</a:t>
            </a:r>
            <a:endParaRPr lang="en-US" sz="2800" b="0" i="0" dirty="0">
              <a:latin typeface="Minion Pro Disp" panose="02040503060306020203" pitchFamily="18" charset="0"/>
            </a:endParaRPr>
          </a:p>
        </p:txBody>
      </p:sp>
      <p:sp>
        <p:nvSpPr>
          <p:cNvPr id="29" name="Text Placeholder 6">
            <a:extLst>
              <a:ext uri="{FF2B5EF4-FFF2-40B4-BE49-F238E27FC236}">
                <a16:creationId xmlns:a16="http://schemas.microsoft.com/office/drawing/2014/main" id="{4551FB0E-41E9-3AD5-B414-9BB1CAD3C173}"/>
              </a:ext>
            </a:extLst>
          </p:cNvPr>
          <p:cNvSpPr>
            <a:spLocks noGrp="1"/>
          </p:cNvSpPr>
          <p:nvPr>
            <p:ph type="body" sz="quarter" idx="27" hasCustomPrompt="1"/>
          </p:nvPr>
        </p:nvSpPr>
        <p:spPr>
          <a:xfrm>
            <a:off x="8582500" y="4001400"/>
            <a:ext cx="2880000" cy="230400"/>
          </a:xfrm>
        </p:spPr>
        <p:txBody>
          <a:bodyPr>
            <a:noAutofit/>
          </a:bodyPr>
          <a:lstStyle>
            <a:lvl1pPr marL="0" indent="0">
              <a:buNone/>
              <a:defRPr sz="1200" baseline="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800" b="0" i="0" dirty="0">
                <a:effectLst/>
                <a:latin typeface="Commissioner Loud" pitchFamily="2" charset="0"/>
              </a:rPr>
              <a:t>416.322.2293</a:t>
            </a:r>
            <a:endParaRPr lang="en-US" sz="2800" b="0" i="0" dirty="0">
              <a:latin typeface="Commissioner Loud" pitchFamily="2" charset="0"/>
            </a:endParaRPr>
          </a:p>
        </p:txBody>
      </p:sp>
      <p:sp>
        <p:nvSpPr>
          <p:cNvPr id="30" name="Text Placeholder 6">
            <a:extLst>
              <a:ext uri="{FF2B5EF4-FFF2-40B4-BE49-F238E27FC236}">
                <a16:creationId xmlns:a16="http://schemas.microsoft.com/office/drawing/2014/main" id="{B701C9E1-663D-A4A0-BEE5-ACA308B2AB78}"/>
              </a:ext>
            </a:extLst>
          </p:cNvPr>
          <p:cNvSpPr>
            <a:spLocks noGrp="1"/>
          </p:cNvSpPr>
          <p:nvPr>
            <p:ph type="body" sz="quarter" idx="28" hasCustomPrompt="1"/>
          </p:nvPr>
        </p:nvSpPr>
        <p:spPr>
          <a:xfrm>
            <a:off x="8582500" y="4203000"/>
            <a:ext cx="2880000" cy="230400"/>
          </a:xfrm>
        </p:spPr>
        <p:txBody>
          <a:bodyPr>
            <a:noAutofit/>
          </a:bodyPr>
          <a:lstStyle>
            <a:lvl1pPr marL="0" indent="0">
              <a:buNone/>
              <a:defRPr sz="1200" baseline="0">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800" b="0" i="0" dirty="0" err="1">
                <a:effectLst/>
                <a:latin typeface="Commissioner Loud" pitchFamily="2" charset="0"/>
              </a:rPr>
              <a:t>les.ross@peartreecanada.com</a:t>
            </a:r>
            <a:endParaRPr lang="en-US" sz="2800" b="0" i="0" dirty="0">
              <a:latin typeface="Commissioner Loud" pitchFamily="2" charset="0"/>
            </a:endParaRPr>
          </a:p>
        </p:txBody>
      </p:sp>
      <p:sp>
        <p:nvSpPr>
          <p:cNvPr id="32" name="Text Placeholder 31">
            <a:extLst>
              <a:ext uri="{FF2B5EF4-FFF2-40B4-BE49-F238E27FC236}">
                <a16:creationId xmlns:a16="http://schemas.microsoft.com/office/drawing/2014/main" id="{802A2319-F37A-6F95-EEA0-67547E974220}"/>
              </a:ext>
            </a:extLst>
          </p:cNvPr>
          <p:cNvSpPr>
            <a:spLocks noGrp="1"/>
          </p:cNvSpPr>
          <p:nvPr>
            <p:ph type="body" sz="quarter" idx="29" hasCustomPrompt="1"/>
          </p:nvPr>
        </p:nvSpPr>
        <p:spPr>
          <a:xfrm>
            <a:off x="8616000" y="3166200"/>
            <a:ext cx="2880000" cy="201600"/>
          </a:xfrm>
        </p:spPr>
        <p:txBody>
          <a:bodyPr>
            <a:noAutofit/>
          </a:bodyPr>
          <a:lstStyle>
            <a:lvl1pPr marL="0" indent="0">
              <a:buNone/>
              <a:defRPr sz="1000" baseline="0"/>
            </a:lvl1pPr>
          </a:lstStyle>
          <a:p>
            <a:pPr lvl="0"/>
            <a:r>
              <a:rPr lang="en-US" dirty="0"/>
              <a:t>PFP, CIM, MFA-P</a:t>
            </a:r>
          </a:p>
        </p:txBody>
      </p:sp>
    </p:spTree>
    <p:extLst>
      <p:ext uri="{BB962C8B-B14F-4D97-AF65-F5344CB8AC3E}">
        <p14:creationId xmlns:p14="http://schemas.microsoft.com/office/powerpoint/2010/main" val="8587259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ircle-Center">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B976534-F555-94E9-8FCD-0B8827FCA06E}"/>
              </a:ext>
            </a:extLst>
          </p:cNvPr>
          <p:cNvSpPr/>
          <p:nvPr userDrawn="1"/>
        </p:nvSpPr>
        <p:spPr>
          <a:xfrm>
            <a:off x="2853594" y="189000"/>
            <a:ext cx="6480000" cy="6480000"/>
          </a:xfrm>
          <a:prstGeom prst="ellipse">
            <a:avLst/>
          </a:prstGeom>
          <a:solidFill>
            <a:srgbClr val="FDF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E82A018F-B4A3-E9D2-4A8A-B6ABEF141900}"/>
              </a:ext>
            </a:extLst>
          </p:cNvPr>
          <p:cNvSpPr>
            <a:spLocks noGrp="1"/>
          </p:cNvSpPr>
          <p:nvPr>
            <p:ph type="dt" sz="half" idx="10"/>
          </p:nvPr>
        </p:nvSpPr>
        <p:spPr/>
        <p:txBody>
          <a:bodyPr/>
          <a:lstStyle/>
          <a:p>
            <a:r>
              <a:rPr lang="en-US"/>
              <a:t>2023-04-20</a:t>
            </a:r>
          </a:p>
        </p:txBody>
      </p:sp>
      <p:sp>
        <p:nvSpPr>
          <p:cNvPr id="6" name="Slide Number Placeholder 5">
            <a:extLst>
              <a:ext uri="{FF2B5EF4-FFF2-40B4-BE49-F238E27FC236}">
                <a16:creationId xmlns:a16="http://schemas.microsoft.com/office/drawing/2014/main" id="{73C57EBD-2803-33D6-FB8C-CA75D7BA1BFF}"/>
              </a:ext>
            </a:extLst>
          </p:cNvPr>
          <p:cNvSpPr>
            <a:spLocks noGrp="1"/>
          </p:cNvSpPr>
          <p:nvPr>
            <p:ph type="sldNum" sz="quarter" idx="12"/>
          </p:nvPr>
        </p:nvSpPr>
        <p:spPr/>
        <p:txBody>
          <a:bodyPr/>
          <a:lstStyle/>
          <a:p>
            <a:fld id="{BBA18796-BEA1-1D47-8E46-098ADA41C1D2}" type="slidenum">
              <a:rPr lang="en-US" smtClean="0"/>
              <a:t>‹#›</a:t>
            </a:fld>
            <a:endParaRPr lang="en-US"/>
          </a:p>
        </p:txBody>
      </p:sp>
      <p:sp>
        <p:nvSpPr>
          <p:cNvPr id="10" name="Text Placeholder 10">
            <a:extLst>
              <a:ext uri="{FF2B5EF4-FFF2-40B4-BE49-F238E27FC236}">
                <a16:creationId xmlns:a16="http://schemas.microsoft.com/office/drawing/2014/main" id="{93DCC475-4513-4E36-BE9D-134331EB4278}"/>
              </a:ext>
            </a:extLst>
          </p:cNvPr>
          <p:cNvSpPr>
            <a:spLocks noGrp="1" noChangeAspect="1"/>
          </p:cNvSpPr>
          <p:nvPr>
            <p:ph type="body" sz="quarter" idx="13" hasCustomPrompt="1"/>
          </p:nvPr>
        </p:nvSpPr>
        <p:spPr>
          <a:xfrm>
            <a:off x="2855912"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ORGANIZATION</a:t>
            </a:r>
          </a:p>
        </p:txBody>
      </p:sp>
      <p:sp>
        <p:nvSpPr>
          <p:cNvPr id="11" name="Text Placeholder 10">
            <a:extLst>
              <a:ext uri="{FF2B5EF4-FFF2-40B4-BE49-F238E27FC236}">
                <a16:creationId xmlns:a16="http://schemas.microsoft.com/office/drawing/2014/main" id="{E356F27D-2B9C-B6D6-9E03-4B200E54103C}"/>
              </a:ext>
            </a:extLst>
          </p:cNvPr>
          <p:cNvSpPr>
            <a:spLocks noGrp="1" noChangeAspect="1"/>
          </p:cNvSpPr>
          <p:nvPr>
            <p:ph type="body" sz="quarter" idx="14" hasCustomPrompt="1"/>
          </p:nvPr>
        </p:nvSpPr>
        <p:spPr>
          <a:xfrm>
            <a:off x="5014912"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PERSON</a:t>
            </a:r>
          </a:p>
        </p:txBody>
      </p:sp>
      <p:sp>
        <p:nvSpPr>
          <p:cNvPr id="12" name="Text Placeholder 10">
            <a:extLst>
              <a:ext uri="{FF2B5EF4-FFF2-40B4-BE49-F238E27FC236}">
                <a16:creationId xmlns:a16="http://schemas.microsoft.com/office/drawing/2014/main" id="{B7741966-C1C4-6C7A-CFA3-E7BBF50A1817}"/>
              </a:ext>
            </a:extLst>
          </p:cNvPr>
          <p:cNvSpPr>
            <a:spLocks noGrp="1" noChangeAspect="1"/>
          </p:cNvSpPr>
          <p:nvPr>
            <p:ph type="body" sz="quarter" idx="15" hasCustomPrompt="1"/>
          </p:nvPr>
        </p:nvSpPr>
        <p:spPr>
          <a:xfrm>
            <a:off x="7173594"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COMPANY NAME</a:t>
            </a:r>
          </a:p>
        </p:txBody>
      </p:sp>
      <p:cxnSp>
        <p:nvCxnSpPr>
          <p:cNvPr id="14" name="Straight Connector 13">
            <a:extLst>
              <a:ext uri="{FF2B5EF4-FFF2-40B4-BE49-F238E27FC236}">
                <a16:creationId xmlns:a16="http://schemas.microsoft.com/office/drawing/2014/main" id="{A761C15A-5FE6-D78A-3045-AE3A7FE34AA9}"/>
              </a:ext>
            </a:extLst>
          </p:cNvPr>
          <p:cNvCxnSpPr>
            <a:cxnSpLocks/>
          </p:cNvCxnSpPr>
          <p:nvPr userDrawn="1"/>
        </p:nvCxnSpPr>
        <p:spPr>
          <a:xfrm>
            <a:off x="695325" y="1080000"/>
            <a:ext cx="10801350" cy="0"/>
          </a:xfrm>
          <a:prstGeom prst="line">
            <a:avLst/>
          </a:prstGeom>
          <a:ln>
            <a:solidFill>
              <a:srgbClr val="2B2B2B">
                <a:alpha val="20000"/>
              </a:srgbClr>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EF85D100-BF1F-AD63-FFB3-B988BEFF3841}"/>
              </a:ext>
            </a:extLst>
          </p:cNvPr>
          <p:cNvCxnSpPr>
            <a:cxnSpLocks/>
          </p:cNvCxnSpPr>
          <p:nvPr userDrawn="1"/>
        </p:nvCxnSpPr>
        <p:spPr>
          <a:xfrm>
            <a:off x="695324" y="1449000"/>
            <a:ext cx="10801350" cy="0"/>
          </a:xfrm>
          <a:prstGeom prst="line">
            <a:avLst/>
          </a:prstGeom>
          <a:ln>
            <a:solidFill>
              <a:srgbClr val="2B2B2B">
                <a:alpha val="20392"/>
              </a:srgbClr>
            </a:solidFill>
          </a:ln>
        </p:spPr>
        <p:style>
          <a:lnRef idx="1">
            <a:schemeClr val="dk1"/>
          </a:lnRef>
          <a:fillRef idx="0">
            <a:schemeClr val="dk1"/>
          </a:fillRef>
          <a:effectRef idx="0">
            <a:schemeClr val="dk1"/>
          </a:effectRef>
          <a:fontRef idx="minor">
            <a:schemeClr val="tx1"/>
          </a:fontRef>
        </p:style>
      </p:cxnSp>
      <p:pic>
        <p:nvPicPr>
          <p:cNvPr id="16" name="Graphic 15">
            <a:extLst>
              <a:ext uri="{FF2B5EF4-FFF2-40B4-BE49-F238E27FC236}">
                <a16:creationId xmlns:a16="http://schemas.microsoft.com/office/drawing/2014/main" id="{85CF602D-0397-18DC-8FF7-F1B80967FC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5325" y="1179000"/>
            <a:ext cx="177800" cy="165100"/>
          </a:xfrm>
          <a:prstGeom prst="rect">
            <a:avLst/>
          </a:prstGeom>
        </p:spPr>
      </p:pic>
      <p:cxnSp>
        <p:nvCxnSpPr>
          <p:cNvPr id="17" name="Straight Connector 16">
            <a:extLst>
              <a:ext uri="{FF2B5EF4-FFF2-40B4-BE49-F238E27FC236}">
                <a16:creationId xmlns:a16="http://schemas.microsoft.com/office/drawing/2014/main" id="{2750003D-38A8-1F90-7823-CD6F666E38C7}"/>
              </a:ext>
            </a:extLst>
          </p:cNvPr>
          <p:cNvCxnSpPr>
            <a:cxnSpLocks/>
          </p:cNvCxnSpPr>
          <p:nvPr userDrawn="1"/>
        </p:nvCxnSpPr>
        <p:spPr>
          <a:xfrm>
            <a:off x="695324" y="5949315"/>
            <a:ext cx="10801350" cy="0"/>
          </a:xfrm>
          <a:prstGeom prst="line">
            <a:avLst/>
          </a:prstGeom>
          <a:ln>
            <a:solidFill>
              <a:srgbClr val="2B2B2B">
                <a:alpha val="20392"/>
              </a:srgbClr>
            </a:solidFill>
          </a:ln>
        </p:spPr>
        <p:style>
          <a:lnRef idx="1">
            <a:schemeClr val="dk1"/>
          </a:lnRef>
          <a:fillRef idx="0">
            <a:schemeClr val="dk1"/>
          </a:fillRef>
          <a:effectRef idx="0">
            <a:schemeClr val="dk1"/>
          </a:effectRef>
          <a:fontRef idx="minor">
            <a:schemeClr val="tx1"/>
          </a:fontRef>
        </p:style>
      </p:cxnSp>
      <p:pic>
        <p:nvPicPr>
          <p:cNvPr id="18" name="Graphic 17">
            <a:extLst>
              <a:ext uri="{FF2B5EF4-FFF2-40B4-BE49-F238E27FC236}">
                <a16:creationId xmlns:a16="http://schemas.microsoft.com/office/drawing/2014/main" id="{1EEB0576-259A-9276-D3C8-C73F6DC2BD5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5325" y="549275"/>
            <a:ext cx="1800225" cy="357545"/>
          </a:xfrm>
          <a:prstGeom prst="rect">
            <a:avLst/>
          </a:prstGeom>
        </p:spPr>
      </p:pic>
      <p:sp>
        <p:nvSpPr>
          <p:cNvPr id="3" name="Text Placeholder 17">
            <a:extLst>
              <a:ext uri="{FF2B5EF4-FFF2-40B4-BE49-F238E27FC236}">
                <a16:creationId xmlns:a16="http://schemas.microsoft.com/office/drawing/2014/main" id="{8C60510C-C65F-6A5C-5313-4147CACBE852}"/>
              </a:ext>
            </a:extLst>
          </p:cNvPr>
          <p:cNvSpPr>
            <a:spLocks noGrp="1"/>
          </p:cNvSpPr>
          <p:nvPr>
            <p:ph type="body" sz="quarter" idx="16" hasCustomPrompt="1"/>
          </p:nvPr>
        </p:nvSpPr>
        <p:spPr>
          <a:xfrm>
            <a:off x="972000" y="1080000"/>
            <a:ext cx="4050000" cy="378000"/>
          </a:xfrm>
        </p:spPr>
        <p:txBody>
          <a:bodyPr lIns="0" tIns="18000" rIns="0" bIns="0" anchor="ctr" anchorCtr="0">
            <a:noAutofit/>
          </a:bodyPr>
          <a:lstStyle>
            <a:lvl1pPr marL="0" indent="0">
              <a:buNone/>
              <a:defRPr sz="1000" b="0" i="0" kern="1000" spc="50" baseline="0">
                <a:latin typeface="Commissioner Loud" pitchFamily="2" charset="0"/>
              </a:defRPr>
            </a:lvl1pPr>
          </a:lstStyle>
          <a:p>
            <a:pPr lvl="0"/>
            <a:r>
              <a:rPr lang="en-US" dirty="0"/>
              <a:t>SLIDE HEADER</a:t>
            </a:r>
          </a:p>
        </p:txBody>
      </p:sp>
    </p:spTree>
    <p:extLst>
      <p:ext uri="{BB962C8B-B14F-4D97-AF65-F5344CB8AC3E}">
        <p14:creationId xmlns:p14="http://schemas.microsoft.com/office/powerpoint/2010/main" val="6335670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Front Cover">
    <p:spTree>
      <p:nvGrpSpPr>
        <p:cNvPr id="1" name=""/>
        <p:cNvGrpSpPr/>
        <p:nvPr/>
      </p:nvGrpSpPr>
      <p:grpSpPr>
        <a:xfrm>
          <a:off x="0" y="0"/>
          <a:ext cx="0" cy="0"/>
          <a:chOff x="0" y="0"/>
          <a:chExt cx="0" cy="0"/>
        </a:xfrm>
      </p:grpSpPr>
      <p:pic>
        <p:nvPicPr>
          <p:cNvPr id="26" name="Graphic 25">
            <a:extLst>
              <a:ext uri="{FF2B5EF4-FFF2-40B4-BE49-F238E27FC236}">
                <a16:creationId xmlns:a16="http://schemas.microsoft.com/office/drawing/2014/main" id="{F01CD12F-D784-37D1-6BE6-9BFFD4A97ED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3000" y="0"/>
            <a:ext cx="3429000" cy="6858000"/>
          </a:xfrm>
          <a:prstGeom prst="rect">
            <a:avLst/>
          </a:prstGeom>
        </p:spPr>
      </p:pic>
      <p:sp>
        <p:nvSpPr>
          <p:cNvPr id="4" name="Date Placeholder 3">
            <a:extLst>
              <a:ext uri="{FF2B5EF4-FFF2-40B4-BE49-F238E27FC236}">
                <a16:creationId xmlns:a16="http://schemas.microsoft.com/office/drawing/2014/main" id="{E9628418-7FCB-FAC7-519B-EE821AE07E2A}"/>
              </a:ext>
            </a:extLst>
          </p:cNvPr>
          <p:cNvSpPr>
            <a:spLocks noGrp="1"/>
          </p:cNvSpPr>
          <p:nvPr>
            <p:ph type="dt" sz="half" idx="10"/>
          </p:nvPr>
        </p:nvSpPr>
        <p:spPr>
          <a:xfrm>
            <a:off x="695328" y="5949000"/>
            <a:ext cx="2160585" cy="360000"/>
          </a:xfrm>
        </p:spPr>
        <p:txBody>
          <a:bodyPr anchor="b" anchorCtr="0"/>
          <a:lstStyle/>
          <a:p>
            <a:r>
              <a:rPr lang="en-US" dirty="0"/>
              <a:t>2024-01-23</a:t>
            </a:r>
          </a:p>
        </p:txBody>
      </p:sp>
      <p:sp>
        <p:nvSpPr>
          <p:cNvPr id="6" name="Slide Number Placeholder 5">
            <a:extLst>
              <a:ext uri="{FF2B5EF4-FFF2-40B4-BE49-F238E27FC236}">
                <a16:creationId xmlns:a16="http://schemas.microsoft.com/office/drawing/2014/main" id="{E061A46E-252C-813A-BCDE-146A250EEE4D}"/>
              </a:ext>
            </a:extLst>
          </p:cNvPr>
          <p:cNvSpPr>
            <a:spLocks noGrp="1"/>
          </p:cNvSpPr>
          <p:nvPr>
            <p:ph type="sldNum" sz="quarter" idx="12"/>
          </p:nvPr>
        </p:nvSpPr>
        <p:spPr>
          <a:xfrm>
            <a:off x="9336405" y="5949000"/>
            <a:ext cx="2160587" cy="360000"/>
          </a:xfrm>
        </p:spPr>
        <p:txBody>
          <a:bodyPr anchor="b" anchorCtr="0"/>
          <a:lstStyle/>
          <a:p>
            <a:fld id="{BBA18796-BEA1-1D47-8E46-098ADA41C1D2}" type="slidenum">
              <a:rPr lang="en-US" smtClean="0"/>
              <a:t>‹#›</a:t>
            </a:fld>
            <a:endParaRPr lang="en-US"/>
          </a:p>
        </p:txBody>
      </p:sp>
      <p:cxnSp>
        <p:nvCxnSpPr>
          <p:cNvPr id="23" name="Straight Connector 22">
            <a:extLst>
              <a:ext uri="{FF2B5EF4-FFF2-40B4-BE49-F238E27FC236}">
                <a16:creationId xmlns:a16="http://schemas.microsoft.com/office/drawing/2014/main" id="{459D7961-C77F-D94D-461E-4B3DE79610E7}"/>
              </a:ext>
            </a:extLst>
          </p:cNvPr>
          <p:cNvCxnSpPr>
            <a:cxnSpLocks/>
          </p:cNvCxnSpPr>
          <p:nvPr userDrawn="1"/>
        </p:nvCxnSpPr>
        <p:spPr>
          <a:xfrm>
            <a:off x="695325" y="3420000"/>
            <a:ext cx="6478270" cy="0"/>
          </a:xfrm>
          <a:prstGeom prst="line">
            <a:avLst/>
          </a:prstGeom>
          <a:ln>
            <a:solidFill>
              <a:srgbClr val="2B2B2B">
                <a:alpha val="20392"/>
              </a:srgbClr>
            </a:solidFill>
          </a:ln>
        </p:spPr>
        <p:style>
          <a:lnRef idx="1">
            <a:schemeClr val="dk1"/>
          </a:lnRef>
          <a:fillRef idx="0">
            <a:schemeClr val="dk1"/>
          </a:fillRef>
          <a:effectRef idx="0">
            <a:schemeClr val="dk1"/>
          </a:effectRef>
          <a:fontRef idx="minor">
            <a:schemeClr val="tx1"/>
          </a:fontRef>
        </p:style>
      </p:cxnSp>
      <p:pic>
        <p:nvPicPr>
          <p:cNvPr id="24" name="Graphic 23">
            <a:extLst>
              <a:ext uri="{FF2B5EF4-FFF2-40B4-BE49-F238E27FC236}">
                <a16:creationId xmlns:a16="http://schemas.microsoft.com/office/drawing/2014/main" id="{A8136AF9-3051-8936-EAB2-2719DB3AA7F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5325" y="1988820"/>
            <a:ext cx="4680585" cy="929617"/>
          </a:xfrm>
          <a:prstGeom prst="rect">
            <a:avLst/>
          </a:prstGeom>
        </p:spPr>
      </p:pic>
      <p:sp>
        <p:nvSpPr>
          <p:cNvPr id="25" name="Title 24">
            <a:extLst>
              <a:ext uri="{FF2B5EF4-FFF2-40B4-BE49-F238E27FC236}">
                <a16:creationId xmlns:a16="http://schemas.microsoft.com/office/drawing/2014/main" id="{F39446DF-D10D-2AAA-7EAB-024464192E36}"/>
              </a:ext>
            </a:extLst>
          </p:cNvPr>
          <p:cNvSpPr>
            <a:spLocks noGrp="1"/>
          </p:cNvSpPr>
          <p:nvPr>
            <p:ph type="title" hasCustomPrompt="1"/>
          </p:nvPr>
        </p:nvSpPr>
        <p:spPr>
          <a:xfrm>
            <a:off x="695324" y="3608865"/>
            <a:ext cx="10801351" cy="1080135"/>
          </a:xfrm>
        </p:spPr>
        <p:txBody>
          <a:bodyPr>
            <a:normAutofit/>
          </a:bodyPr>
          <a:lstStyle>
            <a:lvl1pPr>
              <a:defRPr sz="3600"/>
            </a:lvl1pPr>
          </a:lstStyle>
          <a:p>
            <a:r>
              <a:rPr lang="en-US" dirty="0"/>
              <a:t>Where finance meets philanthropy</a:t>
            </a:r>
          </a:p>
        </p:txBody>
      </p:sp>
      <p:sp>
        <p:nvSpPr>
          <p:cNvPr id="28" name="Text Placeholder 10">
            <a:extLst>
              <a:ext uri="{FF2B5EF4-FFF2-40B4-BE49-F238E27FC236}">
                <a16:creationId xmlns:a16="http://schemas.microsoft.com/office/drawing/2014/main" id="{29C440E0-6312-C0F5-D648-A492FC0FA8D7}"/>
              </a:ext>
            </a:extLst>
          </p:cNvPr>
          <p:cNvSpPr>
            <a:spLocks noGrp="1" noChangeAspect="1"/>
          </p:cNvSpPr>
          <p:nvPr>
            <p:ph type="body" sz="quarter" idx="13" hasCustomPrompt="1"/>
          </p:nvPr>
        </p:nvSpPr>
        <p:spPr>
          <a:xfrm>
            <a:off x="2855912"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AME Round Up</a:t>
            </a:r>
          </a:p>
        </p:txBody>
      </p:sp>
      <p:sp>
        <p:nvSpPr>
          <p:cNvPr id="29" name="Text Placeholder 10">
            <a:extLst>
              <a:ext uri="{FF2B5EF4-FFF2-40B4-BE49-F238E27FC236}">
                <a16:creationId xmlns:a16="http://schemas.microsoft.com/office/drawing/2014/main" id="{7233B23A-3B5E-E1C3-0D4B-A18A344A638F}"/>
              </a:ext>
            </a:extLst>
          </p:cNvPr>
          <p:cNvSpPr>
            <a:spLocks noGrp="1" noChangeAspect="1"/>
          </p:cNvSpPr>
          <p:nvPr>
            <p:ph type="body" sz="quarter" idx="14" hasCustomPrompt="1"/>
          </p:nvPr>
        </p:nvSpPr>
        <p:spPr>
          <a:xfrm>
            <a:off x="5014912"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Kendra Johnston</a:t>
            </a:r>
          </a:p>
        </p:txBody>
      </p:sp>
      <p:sp>
        <p:nvSpPr>
          <p:cNvPr id="30" name="Text Placeholder 10">
            <a:extLst>
              <a:ext uri="{FF2B5EF4-FFF2-40B4-BE49-F238E27FC236}">
                <a16:creationId xmlns:a16="http://schemas.microsoft.com/office/drawing/2014/main" id="{3C14322E-BDFF-120F-AB5B-A420ECB97518}"/>
              </a:ext>
            </a:extLst>
          </p:cNvPr>
          <p:cNvSpPr>
            <a:spLocks noGrp="1" noChangeAspect="1"/>
          </p:cNvSpPr>
          <p:nvPr>
            <p:ph type="body" sz="quarter" idx="15" hasCustomPrompt="1"/>
          </p:nvPr>
        </p:nvSpPr>
        <p:spPr>
          <a:xfrm>
            <a:off x="7173594"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PearTree Canada</a:t>
            </a:r>
          </a:p>
        </p:txBody>
      </p:sp>
    </p:spTree>
    <p:extLst>
      <p:ext uri="{BB962C8B-B14F-4D97-AF65-F5344CB8AC3E}">
        <p14:creationId xmlns:p14="http://schemas.microsoft.com/office/powerpoint/2010/main" val="3445726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Bullets/5">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82A018F-B4A3-E9D2-4A8A-B6ABEF141900}"/>
              </a:ext>
            </a:extLst>
          </p:cNvPr>
          <p:cNvSpPr>
            <a:spLocks noGrp="1"/>
          </p:cNvSpPr>
          <p:nvPr>
            <p:ph type="dt" sz="half" idx="10"/>
          </p:nvPr>
        </p:nvSpPr>
        <p:spPr/>
        <p:txBody>
          <a:bodyPr/>
          <a:lstStyle/>
          <a:p>
            <a:r>
              <a:rPr lang="en-US" dirty="0"/>
              <a:t>2023-04-20</a:t>
            </a:r>
          </a:p>
        </p:txBody>
      </p:sp>
      <p:sp>
        <p:nvSpPr>
          <p:cNvPr id="6" name="Slide Number Placeholder 5">
            <a:extLst>
              <a:ext uri="{FF2B5EF4-FFF2-40B4-BE49-F238E27FC236}">
                <a16:creationId xmlns:a16="http://schemas.microsoft.com/office/drawing/2014/main" id="{73C57EBD-2803-33D6-FB8C-CA75D7BA1BFF}"/>
              </a:ext>
            </a:extLst>
          </p:cNvPr>
          <p:cNvSpPr>
            <a:spLocks noGrp="1"/>
          </p:cNvSpPr>
          <p:nvPr>
            <p:ph type="sldNum" sz="quarter" idx="12"/>
          </p:nvPr>
        </p:nvSpPr>
        <p:spPr/>
        <p:txBody>
          <a:bodyPr/>
          <a:lstStyle/>
          <a:p>
            <a:fld id="{BBA18796-BEA1-1D47-8E46-098ADA41C1D2}" type="slidenum">
              <a:rPr lang="en-US" smtClean="0"/>
              <a:t>‹#›</a:t>
            </a:fld>
            <a:endParaRPr lang="en-US"/>
          </a:p>
        </p:txBody>
      </p:sp>
      <p:cxnSp>
        <p:nvCxnSpPr>
          <p:cNvPr id="14" name="Straight Connector 13">
            <a:extLst>
              <a:ext uri="{FF2B5EF4-FFF2-40B4-BE49-F238E27FC236}">
                <a16:creationId xmlns:a16="http://schemas.microsoft.com/office/drawing/2014/main" id="{A761C15A-5FE6-D78A-3045-AE3A7FE34AA9}"/>
              </a:ext>
            </a:extLst>
          </p:cNvPr>
          <p:cNvCxnSpPr>
            <a:cxnSpLocks/>
          </p:cNvCxnSpPr>
          <p:nvPr userDrawn="1"/>
        </p:nvCxnSpPr>
        <p:spPr>
          <a:xfrm>
            <a:off x="695325" y="1080000"/>
            <a:ext cx="10801350" cy="0"/>
          </a:xfrm>
          <a:prstGeom prst="line">
            <a:avLst/>
          </a:prstGeom>
          <a:ln>
            <a:solidFill>
              <a:srgbClr val="2B2B2B">
                <a:alpha val="20000"/>
              </a:srgbClr>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EF85D100-BF1F-AD63-FFB3-B988BEFF3841}"/>
              </a:ext>
            </a:extLst>
          </p:cNvPr>
          <p:cNvCxnSpPr>
            <a:cxnSpLocks/>
          </p:cNvCxnSpPr>
          <p:nvPr userDrawn="1"/>
        </p:nvCxnSpPr>
        <p:spPr>
          <a:xfrm>
            <a:off x="695324" y="1449000"/>
            <a:ext cx="10801350" cy="0"/>
          </a:xfrm>
          <a:prstGeom prst="line">
            <a:avLst/>
          </a:prstGeom>
          <a:ln>
            <a:solidFill>
              <a:srgbClr val="2B2B2B">
                <a:alpha val="20392"/>
              </a:srgbClr>
            </a:solidFill>
          </a:ln>
        </p:spPr>
        <p:style>
          <a:lnRef idx="1">
            <a:schemeClr val="dk1"/>
          </a:lnRef>
          <a:fillRef idx="0">
            <a:schemeClr val="dk1"/>
          </a:fillRef>
          <a:effectRef idx="0">
            <a:schemeClr val="dk1"/>
          </a:effectRef>
          <a:fontRef idx="minor">
            <a:schemeClr val="tx1"/>
          </a:fontRef>
        </p:style>
      </p:cxnSp>
      <p:pic>
        <p:nvPicPr>
          <p:cNvPr id="16" name="Graphic 15">
            <a:extLst>
              <a:ext uri="{FF2B5EF4-FFF2-40B4-BE49-F238E27FC236}">
                <a16:creationId xmlns:a16="http://schemas.microsoft.com/office/drawing/2014/main" id="{85CF602D-0397-18DC-8FF7-F1B80967FC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5325" y="1179000"/>
            <a:ext cx="177800" cy="165100"/>
          </a:xfrm>
          <a:prstGeom prst="rect">
            <a:avLst/>
          </a:prstGeom>
        </p:spPr>
      </p:pic>
      <p:cxnSp>
        <p:nvCxnSpPr>
          <p:cNvPr id="17" name="Straight Connector 16">
            <a:extLst>
              <a:ext uri="{FF2B5EF4-FFF2-40B4-BE49-F238E27FC236}">
                <a16:creationId xmlns:a16="http://schemas.microsoft.com/office/drawing/2014/main" id="{2750003D-38A8-1F90-7823-CD6F666E38C7}"/>
              </a:ext>
            </a:extLst>
          </p:cNvPr>
          <p:cNvCxnSpPr>
            <a:cxnSpLocks/>
          </p:cNvCxnSpPr>
          <p:nvPr userDrawn="1"/>
        </p:nvCxnSpPr>
        <p:spPr>
          <a:xfrm>
            <a:off x="695324" y="5949315"/>
            <a:ext cx="10801350" cy="0"/>
          </a:xfrm>
          <a:prstGeom prst="line">
            <a:avLst/>
          </a:prstGeom>
          <a:ln>
            <a:solidFill>
              <a:srgbClr val="2B2B2B">
                <a:alpha val="20392"/>
              </a:srgbClr>
            </a:solidFill>
          </a:ln>
        </p:spPr>
        <p:style>
          <a:lnRef idx="1">
            <a:schemeClr val="dk1"/>
          </a:lnRef>
          <a:fillRef idx="0">
            <a:schemeClr val="dk1"/>
          </a:fillRef>
          <a:effectRef idx="0">
            <a:schemeClr val="dk1"/>
          </a:effectRef>
          <a:fontRef idx="minor">
            <a:schemeClr val="tx1"/>
          </a:fontRef>
        </p:style>
      </p:cxnSp>
      <p:pic>
        <p:nvPicPr>
          <p:cNvPr id="18" name="Graphic 17">
            <a:extLst>
              <a:ext uri="{FF2B5EF4-FFF2-40B4-BE49-F238E27FC236}">
                <a16:creationId xmlns:a16="http://schemas.microsoft.com/office/drawing/2014/main" id="{1EEB0576-259A-9276-D3C8-C73F6DC2BD5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5325" y="549275"/>
            <a:ext cx="1800225" cy="357545"/>
          </a:xfrm>
          <a:prstGeom prst="rect">
            <a:avLst/>
          </a:prstGeom>
        </p:spPr>
      </p:pic>
      <p:sp>
        <p:nvSpPr>
          <p:cNvPr id="20" name="Text Placeholder 19">
            <a:extLst>
              <a:ext uri="{FF2B5EF4-FFF2-40B4-BE49-F238E27FC236}">
                <a16:creationId xmlns:a16="http://schemas.microsoft.com/office/drawing/2014/main" id="{CBD4DF8C-E8A3-9E15-BD6D-AED89CCE59AF}"/>
              </a:ext>
            </a:extLst>
          </p:cNvPr>
          <p:cNvSpPr>
            <a:spLocks noGrp="1"/>
          </p:cNvSpPr>
          <p:nvPr>
            <p:ph type="body" sz="quarter" idx="17" hasCustomPrompt="1"/>
          </p:nvPr>
        </p:nvSpPr>
        <p:spPr>
          <a:xfrm>
            <a:off x="1008000" y="2212817"/>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1</a:t>
            </a:r>
          </a:p>
        </p:txBody>
      </p:sp>
      <p:sp>
        <p:nvSpPr>
          <p:cNvPr id="31" name="Text Placeholder 19">
            <a:extLst>
              <a:ext uri="{FF2B5EF4-FFF2-40B4-BE49-F238E27FC236}">
                <a16:creationId xmlns:a16="http://schemas.microsoft.com/office/drawing/2014/main" id="{EDA62EC7-3951-7BFA-A1C5-D41CB10CA231}"/>
              </a:ext>
            </a:extLst>
          </p:cNvPr>
          <p:cNvSpPr>
            <a:spLocks noGrp="1"/>
          </p:cNvSpPr>
          <p:nvPr>
            <p:ph type="body" sz="quarter" idx="18" hasCustomPrompt="1"/>
          </p:nvPr>
        </p:nvSpPr>
        <p:spPr>
          <a:xfrm>
            <a:off x="1008000" y="2720070"/>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2</a:t>
            </a:r>
          </a:p>
        </p:txBody>
      </p:sp>
      <p:sp>
        <p:nvSpPr>
          <p:cNvPr id="32" name="Text Placeholder 19">
            <a:extLst>
              <a:ext uri="{FF2B5EF4-FFF2-40B4-BE49-F238E27FC236}">
                <a16:creationId xmlns:a16="http://schemas.microsoft.com/office/drawing/2014/main" id="{94AC1998-B1DA-F03D-CE09-5DA3B64E60E4}"/>
              </a:ext>
            </a:extLst>
          </p:cNvPr>
          <p:cNvSpPr>
            <a:spLocks noGrp="1"/>
          </p:cNvSpPr>
          <p:nvPr>
            <p:ph type="body" sz="quarter" idx="19" hasCustomPrompt="1"/>
          </p:nvPr>
        </p:nvSpPr>
        <p:spPr>
          <a:xfrm>
            <a:off x="1008000" y="3227323"/>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3</a:t>
            </a:r>
          </a:p>
        </p:txBody>
      </p:sp>
      <p:sp>
        <p:nvSpPr>
          <p:cNvPr id="33" name="Text Placeholder 19">
            <a:extLst>
              <a:ext uri="{FF2B5EF4-FFF2-40B4-BE49-F238E27FC236}">
                <a16:creationId xmlns:a16="http://schemas.microsoft.com/office/drawing/2014/main" id="{8C387B98-7C07-E87C-777D-DFA6EB29BDF2}"/>
              </a:ext>
            </a:extLst>
          </p:cNvPr>
          <p:cNvSpPr>
            <a:spLocks noGrp="1"/>
          </p:cNvSpPr>
          <p:nvPr>
            <p:ph type="body" sz="quarter" idx="20" hasCustomPrompt="1"/>
          </p:nvPr>
        </p:nvSpPr>
        <p:spPr>
          <a:xfrm>
            <a:off x="1008000" y="3734576"/>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4</a:t>
            </a:r>
          </a:p>
        </p:txBody>
      </p:sp>
      <p:sp>
        <p:nvSpPr>
          <p:cNvPr id="34" name="Text Placeholder 19">
            <a:extLst>
              <a:ext uri="{FF2B5EF4-FFF2-40B4-BE49-F238E27FC236}">
                <a16:creationId xmlns:a16="http://schemas.microsoft.com/office/drawing/2014/main" id="{664A9F3E-987E-3125-2F31-0597D141FCE7}"/>
              </a:ext>
            </a:extLst>
          </p:cNvPr>
          <p:cNvSpPr>
            <a:spLocks noGrp="1"/>
          </p:cNvSpPr>
          <p:nvPr>
            <p:ph type="body" sz="quarter" idx="21" hasCustomPrompt="1"/>
          </p:nvPr>
        </p:nvSpPr>
        <p:spPr>
          <a:xfrm>
            <a:off x="1008000" y="4241829"/>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5</a:t>
            </a:r>
          </a:p>
        </p:txBody>
      </p:sp>
      <p:sp>
        <p:nvSpPr>
          <p:cNvPr id="2" name="Text Placeholder 10">
            <a:extLst>
              <a:ext uri="{FF2B5EF4-FFF2-40B4-BE49-F238E27FC236}">
                <a16:creationId xmlns:a16="http://schemas.microsoft.com/office/drawing/2014/main" id="{F3667AD7-7D4C-AD91-E38E-2BA5D7AA040E}"/>
              </a:ext>
            </a:extLst>
          </p:cNvPr>
          <p:cNvSpPr>
            <a:spLocks noGrp="1" noChangeAspect="1"/>
          </p:cNvSpPr>
          <p:nvPr>
            <p:ph type="body" sz="quarter" idx="13" hasCustomPrompt="1"/>
          </p:nvPr>
        </p:nvSpPr>
        <p:spPr>
          <a:xfrm>
            <a:off x="2855912"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ORGANIZATION</a:t>
            </a:r>
          </a:p>
        </p:txBody>
      </p:sp>
      <p:sp>
        <p:nvSpPr>
          <p:cNvPr id="3" name="Text Placeholder 10">
            <a:extLst>
              <a:ext uri="{FF2B5EF4-FFF2-40B4-BE49-F238E27FC236}">
                <a16:creationId xmlns:a16="http://schemas.microsoft.com/office/drawing/2014/main" id="{7955084F-1A5E-5372-72A2-33606E76CF52}"/>
              </a:ext>
            </a:extLst>
          </p:cNvPr>
          <p:cNvSpPr>
            <a:spLocks noGrp="1" noChangeAspect="1"/>
          </p:cNvSpPr>
          <p:nvPr>
            <p:ph type="body" sz="quarter" idx="14" hasCustomPrompt="1"/>
          </p:nvPr>
        </p:nvSpPr>
        <p:spPr>
          <a:xfrm>
            <a:off x="5014912"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PERSON</a:t>
            </a:r>
          </a:p>
        </p:txBody>
      </p:sp>
      <p:sp>
        <p:nvSpPr>
          <p:cNvPr id="5" name="Text Placeholder 10">
            <a:extLst>
              <a:ext uri="{FF2B5EF4-FFF2-40B4-BE49-F238E27FC236}">
                <a16:creationId xmlns:a16="http://schemas.microsoft.com/office/drawing/2014/main" id="{27840A29-9909-B2D6-51B5-EA288ED0CC98}"/>
              </a:ext>
            </a:extLst>
          </p:cNvPr>
          <p:cNvSpPr>
            <a:spLocks noGrp="1" noChangeAspect="1"/>
          </p:cNvSpPr>
          <p:nvPr>
            <p:ph type="body" sz="quarter" idx="15" hasCustomPrompt="1"/>
          </p:nvPr>
        </p:nvSpPr>
        <p:spPr>
          <a:xfrm>
            <a:off x="7173594"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COMPANY NAME</a:t>
            </a:r>
          </a:p>
        </p:txBody>
      </p:sp>
      <p:sp>
        <p:nvSpPr>
          <p:cNvPr id="7" name="Text Placeholder 17">
            <a:extLst>
              <a:ext uri="{FF2B5EF4-FFF2-40B4-BE49-F238E27FC236}">
                <a16:creationId xmlns:a16="http://schemas.microsoft.com/office/drawing/2014/main" id="{C59C676F-5796-557C-455D-178350050099}"/>
              </a:ext>
            </a:extLst>
          </p:cNvPr>
          <p:cNvSpPr>
            <a:spLocks noGrp="1"/>
          </p:cNvSpPr>
          <p:nvPr>
            <p:ph type="body" sz="quarter" idx="16" hasCustomPrompt="1"/>
          </p:nvPr>
        </p:nvSpPr>
        <p:spPr>
          <a:xfrm>
            <a:off x="972000" y="1080000"/>
            <a:ext cx="4050000" cy="378000"/>
          </a:xfrm>
        </p:spPr>
        <p:txBody>
          <a:bodyPr lIns="0" tIns="18000" rIns="0" bIns="0" anchor="ctr" anchorCtr="0">
            <a:noAutofit/>
          </a:bodyPr>
          <a:lstStyle>
            <a:lvl1pPr marL="0" indent="0">
              <a:buNone/>
              <a:defRPr sz="1000" b="0" i="0" kern="1000" spc="50" baseline="0">
                <a:latin typeface="Commissioner Loud" pitchFamily="2" charset="0"/>
              </a:defRPr>
            </a:lvl1pPr>
          </a:lstStyle>
          <a:p>
            <a:pPr lvl="0"/>
            <a:r>
              <a:rPr lang="en-US" dirty="0"/>
              <a:t>SLIDE HEADER</a:t>
            </a:r>
          </a:p>
        </p:txBody>
      </p:sp>
    </p:spTree>
    <p:extLst>
      <p:ext uri="{BB962C8B-B14F-4D97-AF65-F5344CB8AC3E}">
        <p14:creationId xmlns:p14="http://schemas.microsoft.com/office/powerpoint/2010/main" val="42525048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82A018F-B4A3-E9D2-4A8A-B6ABEF141900}"/>
              </a:ext>
            </a:extLst>
          </p:cNvPr>
          <p:cNvSpPr>
            <a:spLocks noGrp="1"/>
          </p:cNvSpPr>
          <p:nvPr>
            <p:ph type="dt" sz="half" idx="10"/>
          </p:nvPr>
        </p:nvSpPr>
        <p:spPr/>
        <p:txBody>
          <a:bodyPr/>
          <a:lstStyle/>
          <a:p>
            <a:r>
              <a:rPr lang="en-US"/>
              <a:t>2023-04-20</a:t>
            </a:r>
          </a:p>
        </p:txBody>
      </p:sp>
      <p:sp>
        <p:nvSpPr>
          <p:cNvPr id="6" name="Slide Number Placeholder 5">
            <a:extLst>
              <a:ext uri="{FF2B5EF4-FFF2-40B4-BE49-F238E27FC236}">
                <a16:creationId xmlns:a16="http://schemas.microsoft.com/office/drawing/2014/main" id="{73C57EBD-2803-33D6-FB8C-CA75D7BA1BFF}"/>
              </a:ext>
            </a:extLst>
          </p:cNvPr>
          <p:cNvSpPr>
            <a:spLocks noGrp="1"/>
          </p:cNvSpPr>
          <p:nvPr>
            <p:ph type="sldNum" sz="quarter" idx="12"/>
          </p:nvPr>
        </p:nvSpPr>
        <p:spPr/>
        <p:txBody>
          <a:bodyPr/>
          <a:lstStyle/>
          <a:p>
            <a:fld id="{BBA18796-BEA1-1D47-8E46-098ADA41C1D2}" type="slidenum">
              <a:rPr lang="en-US" smtClean="0"/>
              <a:t>‹#›</a:t>
            </a:fld>
            <a:endParaRPr lang="en-US"/>
          </a:p>
        </p:txBody>
      </p:sp>
      <p:cxnSp>
        <p:nvCxnSpPr>
          <p:cNvPr id="14" name="Straight Connector 13">
            <a:extLst>
              <a:ext uri="{FF2B5EF4-FFF2-40B4-BE49-F238E27FC236}">
                <a16:creationId xmlns:a16="http://schemas.microsoft.com/office/drawing/2014/main" id="{A761C15A-5FE6-D78A-3045-AE3A7FE34AA9}"/>
              </a:ext>
            </a:extLst>
          </p:cNvPr>
          <p:cNvCxnSpPr>
            <a:cxnSpLocks/>
          </p:cNvCxnSpPr>
          <p:nvPr userDrawn="1"/>
        </p:nvCxnSpPr>
        <p:spPr>
          <a:xfrm>
            <a:off x="695325" y="1080000"/>
            <a:ext cx="10801350" cy="0"/>
          </a:xfrm>
          <a:prstGeom prst="line">
            <a:avLst/>
          </a:prstGeom>
          <a:ln>
            <a:solidFill>
              <a:srgbClr val="2B2B2B">
                <a:alpha val="20000"/>
              </a:srgbClr>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EF85D100-BF1F-AD63-FFB3-B988BEFF3841}"/>
              </a:ext>
            </a:extLst>
          </p:cNvPr>
          <p:cNvCxnSpPr>
            <a:cxnSpLocks/>
          </p:cNvCxnSpPr>
          <p:nvPr userDrawn="1"/>
        </p:nvCxnSpPr>
        <p:spPr>
          <a:xfrm>
            <a:off x="695324" y="1449000"/>
            <a:ext cx="10801350" cy="0"/>
          </a:xfrm>
          <a:prstGeom prst="line">
            <a:avLst/>
          </a:prstGeom>
          <a:ln>
            <a:solidFill>
              <a:srgbClr val="2B2B2B">
                <a:alpha val="20392"/>
              </a:srgbClr>
            </a:solidFill>
          </a:ln>
        </p:spPr>
        <p:style>
          <a:lnRef idx="1">
            <a:schemeClr val="dk1"/>
          </a:lnRef>
          <a:fillRef idx="0">
            <a:schemeClr val="dk1"/>
          </a:fillRef>
          <a:effectRef idx="0">
            <a:schemeClr val="dk1"/>
          </a:effectRef>
          <a:fontRef idx="minor">
            <a:schemeClr val="tx1"/>
          </a:fontRef>
        </p:style>
      </p:cxnSp>
      <p:pic>
        <p:nvPicPr>
          <p:cNvPr id="16" name="Graphic 15">
            <a:extLst>
              <a:ext uri="{FF2B5EF4-FFF2-40B4-BE49-F238E27FC236}">
                <a16:creationId xmlns:a16="http://schemas.microsoft.com/office/drawing/2014/main" id="{85CF602D-0397-18DC-8FF7-F1B80967FC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5325" y="1179000"/>
            <a:ext cx="177800" cy="165100"/>
          </a:xfrm>
          <a:prstGeom prst="rect">
            <a:avLst/>
          </a:prstGeom>
        </p:spPr>
      </p:pic>
      <p:cxnSp>
        <p:nvCxnSpPr>
          <p:cNvPr id="17" name="Straight Connector 16">
            <a:extLst>
              <a:ext uri="{FF2B5EF4-FFF2-40B4-BE49-F238E27FC236}">
                <a16:creationId xmlns:a16="http://schemas.microsoft.com/office/drawing/2014/main" id="{2750003D-38A8-1F90-7823-CD6F666E38C7}"/>
              </a:ext>
            </a:extLst>
          </p:cNvPr>
          <p:cNvCxnSpPr>
            <a:cxnSpLocks/>
          </p:cNvCxnSpPr>
          <p:nvPr userDrawn="1"/>
        </p:nvCxnSpPr>
        <p:spPr>
          <a:xfrm>
            <a:off x="695324" y="5949315"/>
            <a:ext cx="10801350" cy="0"/>
          </a:xfrm>
          <a:prstGeom prst="line">
            <a:avLst/>
          </a:prstGeom>
          <a:ln>
            <a:solidFill>
              <a:srgbClr val="2B2B2B">
                <a:alpha val="20392"/>
              </a:srgbClr>
            </a:solidFill>
          </a:ln>
        </p:spPr>
        <p:style>
          <a:lnRef idx="1">
            <a:schemeClr val="dk1"/>
          </a:lnRef>
          <a:fillRef idx="0">
            <a:schemeClr val="dk1"/>
          </a:fillRef>
          <a:effectRef idx="0">
            <a:schemeClr val="dk1"/>
          </a:effectRef>
          <a:fontRef idx="minor">
            <a:schemeClr val="tx1"/>
          </a:fontRef>
        </p:style>
      </p:cxnSp>
      <p:pic>
        <p:nvPicPr>
          <p:cNvPr id="18" name="Graphic 17">
            <a:extLst>
              <a:ext uri="{FF2B5EF4-FFF2-40B4-BE49-F238E27FC236}">
                <a16:creationId xmlns:a16="http://schemas.microsoft.com/office/drawing/2014/main" id="{1EEB0576-259A-9276-D3C8-C73F6DC2BD5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5325" y="549275"/>
            <a:ext cx="1800225" cy="357545"/>
          </a:xfrm>
          <a:prstGeom prst="rect">
            <a:avLst/>
          </a:prstGeom>
        </p:spPr>
      </p:pic>
      <p:sp>
        <p:nvSpPr>
          <p:cNvPr id="21" name="Text Placeholder 10">
            <a:extLst>
              <a:ext uri="{FF2B5EF4-FFF2-40B4-BE49-F238E27FC236}">
                <a16:creationId xmlns:a16="http://schemas.microsoft.com/office/drawing/2014/main" id="{0278D4ED-FF14-B836-4B1F-8A69130B443A}"/>
              </a:ext>
            </a:extLst>
          </p:cNvPr>
          <p:cNvSpPr>
            <a:spLocks noGrp="1" noChangeAspect="1"/>
          </p:cNvSpPr>
          <p:nvPr>
            <p:ph type="body" sz="quarter" idx="13" hasCustomPrompt="1"/>
          </p:nvPr>
        </p:nvSpPr>
        <p:spPr>
          <a:xfrm>
            <a:off x="2855912"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ORGANIZATION</a:t>
            </a:r>
          </a:p>
        </p:txBody>
      </p:sp>
      <p:sp>
        <p:nvSpPr>
          <p:cNvPr id="22" name="Text Placeholder 10">
            <a:extLst>
              <a:ext uri="{FF2B5EF4-FFF2-40B4-BE49-F238E27FC236}">
                <a16:creationId xmlns:a16="http://schemas.microsoft.com/office/drawing/2014/main" id="{8DAE35E1-6622-1389-0972-D1F19147BDB0}"/>
              </a:ext>
            </a:extLst>
          </p:cNvPr>
          <p:cNvSpPr>
            <a:spLocks noGrp="1" noChangeAspect="1"/>
          </p:cNvSpPr>
          <p:nvPr>
            <p:ph type="body" sz="quarter" idx="14" hasCustomPrompt="1"/>
          </p:nvPr>
        </p:nvSpPr>
        <p:spPr>
          <a:xfrm>
            <a:off x="5014912"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PERSON</a:t>
            </a:r>
          </a:p>
        </p:txBody>
      </p:sp>
      <p:sp>
        <p:nvSpPr>
          <p:cNvPr id="23" name="Text Placeholder 10">
            <a:extLst>
              <a:ext uri="{FF2B5EF4-FFF2-40B4-BE49-F238E27FC236}">
                <a16:creationId xmlns:a16="http://schemas.microsoft.com/office/drawing/2014/main" id="{24FD9094-C95C-B175-98C3-1D112E7F696A}"/>
              </a:ext>
            </a:extLst>
          </p:cNvPr>
          <p:cNvSpPr>
            <a:spLocks noGrp="1" noChangeAspect="1"/>
          </p:cNvSpPr>
          <p:nvPr>
            <p:ph type="body" sz="quarter" idx="15" hasCustomPrompt="1"/>
          </p:nvPr>
        </p:nvSpPr>
        <p:spPr>
          <a:xfrm>
            <a:off x="7173594"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COMPANY NAME</a:t>
            </a:r>
          </a:p>
        </p:txBody>
      </p:sp>
      <p:sp>
        <p:nvSpPr>
          <p:cNvPr id="24" name="Text Placeholder 17">
            <a:extLst>
              <a:ext uri="{FF2B5EF4-FFF2-40B4-BE49-F238E27FC236}">
                <a16:creationId xmlns:a16="http://schemas.microsoft.com/office/drawing/2014/main" id="{CFBB4E23-3628-EB7C-9C34-A3D5A9E0225B}"/>
              </a:ext>
            </a:extLst>
          </p:cNvPr>
          <p:cNvSpPr>
            <a:spLocks noGrp="1"/>
          </p:cNvSpPr>
          <p:nvPr>
            <p:ph type="body" sz="quarter" idx="16" hasCustomPrompt="1"/>
          </p:nvPr>
        </p:nvSpPr>
        <p:spPr>
          <a:xfrm>
            <a:off x="972000" y="1080000"/>
            <a:ext cx="4050000" cy="378000"/>
          </a:xfrm>
        </p:spPr>
        <p:txBody>
          <a:bodyPr lIns="0" tIns="18000" rIns="0" bIns="0" anchor="ctr" anchorCtr="0">
            <a:noAutofit/>
          </a:bodyPr>
          <a:lstStyle>
            <a:lvl1pPr marL="0" indent="0">
              <a:buNone/>
              <a:defRPr sz="1000" b="0" i="0" kern="1000" spc="50" baseline="0">
                <a:latin typeface="Commissioner Loud" pitchFamily="2" charset="0"/>
              </a:defRPr>
            </a:lvl1pPr>
          </a:lstStyle>
          <a:p>
            <a:pPr lvl="0"/>
            <a:r>
              <a:rPr lang="en-US" dirty="0"/>
              <a:t>SLIDE HEADER</a:t>
            </a:r>
          </a:p>
        </p:txBody>
      </p:sp>
    </p:spTree>
    <p:extLst>
      <p:ext uri="{BB962C8B-B14F-4D97-AF65-F5344CB8AC3E}">
        <p14:creationId xmlns:p14="http://schemas.microsoft.com/office/powerpoint/2010/main" val="30935985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Blank - Swirl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82A018F-B4A3-E9D2-4A8A-B6ABEF141900}"/>
              </a:ext>
            </a:extLst>
          </p:cNvPr>
          <p:cNvSpPr>
            <a:spLocks noGrp="1"/>
          </p:cNvSpPr>
          <p:nvPr>
            <p:ph type="dt" sz="half" idx="10"/>
          </p:nvPr>
        </p:nvSpPr>
        <p:spPr/>
        <p:txBody>
          <a:bodyPr/>
          <a:lstStyle/>
          <a:p>
            <a:r>
              <a:rPr lang="en-US"/>
              <a:t>2023-04-20</a:t>
            </a:r>
          </a:p>
        </p:txBody>
      </p:sp>
      <p:sp>
        <p:nvSpPr>
          <p:cNvPr id="6" name="Slide Number Placeholder 5">
            <a:extLst>
              <a:ext uri="{FF2B5EF4-FFF2-40B4-BE49-F238E27FC236}">
                <a16:creationId xmlns:a16="http://schemas.microsoft.com/office/drawing/2014/main" id="{73C57EBD-2803-33D6-FB8C-CA75D7BA1BFF}"/>
              </a:ext>
            </a:extLst>
          </p:cNvPr>
          <p:cNvSpPr>
            <a:spLocks noGrp="1"/>
          </p:cNvSpPr>
          <p:nvPr>
            <p:ph type="sldNum" sz="quarter" idx="12"/>
          </p:nvPr>
        </p:nvSpPr>
        <p:spPr/>
        <p:txBody>
          <a:bodyPr/>
          <a:lstStyle/>
          <a:p>
            <a:fld id="{BBA18796-BEA1-1D47-8E46-098ADA41C1D2}" type="slidenum">
              <a:rPr lang="en-US" smtClean="0"/>
              <a:t>‹#›</a:t>
            </a:fld>
            <a:endParaRPr lang="en-US"/>
          </a:p>
        </p:txBody>
      </p:sp>
      <p:cxnSp>
        <p:nvCxnSpPr>
          <p:cNvPr id="14" name="Straight Connector 13">
            <a:extLst>
              <a:ext uri="{FF2B5EF4-FFF2-40B4-BE49-F238E27FC236}">
                <a16:creationId xmlns:a16="http://schemas.microsoft.com/office/drawing/2014/main" id="{A761C15A-5FE6-D78A-3045-AE3A7FE34AA9}"/>
              </a:ext>
            </a:extLst>
          </p:cNvPr>
          <p:cNvCxnSpPr>
            <a:cxnSpLocks/>
          </p:cNvCxnSpPr>
          <p:nvPr userDrawn="1"/>
        </p:nvCxnSpPr>
        <p:spPr>
          <a:xfrm>
            <a:off x="695325" y="1080000"/>
            <a:ext cx="10801350" cy="0"/>
          </a:xfrm>
          <a:prstGeom prst="line">
            <a:avLst/>
          </a:prstGeom>
          <a:ln>
            <a:solidFill>
              <a:srgbClr val="2B2B2B">
                <a:alpha val="20000"/>
              </a:srgbClr>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EF85D100-BF1F-AD63-FFB3-B988BEFF3841}"/>
              </a:ext>
            </a:extLst>
          </p:cNvPr>
          <p:cNvCxnSpPr>
            <a:cxnSpLocks/>
          </p:cNvCxnSpPr>
          <p:nvPr userDrawn="1"/>
        </p:nvCxnSpPr>
        <p:spPr>
          <a:xfrm>
            <a:off x="695324" y="1449000"/>
            <a:ext cx="10801350" cy="0"/>
          </a:xfrm>
          <a:prstGeom prst="line">
            <a:avLst/>
          </a:prstGeom>
          <a:ln>
            <a:solidFill>
              <a:srgbClr val="2B2B2B">
                <a:alpha val="20392"/>
              </a:srgbClr>
            </a:solidFill>
          </a:ln>
        </p:spPr>
        <p:style>
          <a:lnRef idx="1">
            <a:schemeClr val="dk1"/>
          </a:lnRef>
          <a:fillRef idx="0">
            <a:schemeClr val="dk1"/>
          </a:fillRef>
          <a:effectRef idx="0">
            <a:schemeClr val="dk1"/>
          </a:effectRef>
          <a:fontRef idx="minor">
            <a:schemeClr val="tx1"/>
          </a:fontRef>
        </p:style>
      </p:cxnSp>
      <p:pic>
        <p:nvPicPr>
          <p:cNvPr id="16" name="Graphic 15">
            <a:extLst>
              <a:ext uri="{FF2B5EF4-FFF2-40B4-BE49-F238E27FC236}">
                <a16:creationId xmlns:a16="http://schemas.microsoft.com/office/drawing/2014/main" id="{85CF602D-0397-18DC-8FF7-F1B80967FC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5325" y="1179000"/>
            <a:ext cx="177800" cy="165100"/>
          </a:xfrm>
          <a:prstGeom prst="rect">
            <a:avLst/>
          </a:prstGeom>
        </p:spPr>
      </p:pic>
      <p:cxnSp>
        <p:nvCxnSpPr>
          <p:cNvPr id="17" name="Straight Connector 16">
            <a:extLst>
              <a:ext uri="{FF2B5EF4-FFF2-40B4-BE49-F238E27FC236}">
                <a16:creationId xmlns:a16="http://schemas.microsoft.com/office/drawing/2014/main" id="{2750003D-38A8-1F90-7823-CD6F666E38C7}"/>
              </a:ext>
            </a:extLst>
          </p:cNvPr>
          <p:cNvCxnSpPr>
            <a:cxnSpLocks/>
          </p:cNvCxnSpPr>
          <p:nvPr userDrawn="1"/>
        </p:nvCxnSpPr>
        <p:spPr>
          <a:xfrm>
            <a:off x="695324" y="5949315"/>
            <a:ext cx="10801350" cy="0"/>
          </a:xfrm>
          <a:prstGeom prst="line">
            <a:avLst/>
          </a:prstGeom>
          <a:ln>
            <a:solidFill>
              <a:srgbClr val="2B2B2B">
                <a:alpha val="20392"/>
              </a:srgbClr>
            </a:solidFill>
          </a:ln>
        </p:spPr>
        <p:style>
          <a:lnRef idx="1">
            <a:schemeClr val="dk1"/>
          </a:lnRef>
          <a:fillRef idx="0">
            <a:schemeClr val="dk1"/>
          </a:fillRef>
          <a:effectRef idx="0">
            <a:schemeClr val="dk1"/>
          </a:effectRef>
          <a:fontRef idx="minor">
            <a:schemeClr val="tx1"/>
          </a:fontRef>
        </p:style>
      </p:cxnSp>
      <p:pic>
        <p:nvPicPr>
          <p:cNvPr id="18" name="Graphic 17">
            <a:extLst>
              <a:ext uri="{FF2B5EF4-FFF2-40B4-BE49-F238E27FC236}">
                <a16:creationId xmlns:a16="http://schemas.microsoft.com/office/drawing/2014/main" id="{1EEB0576-259A-9276-D3C8-C73F6DC2BD5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5325" y="549275"/>
            <a:ext cx="1800225" cy="357545"/>
          </a:xfrm>
          <a:prstGeom prst="rect">
            <a:avLst/>
          </a:prstGeom>
        </p:spPr>
      </p:pic>
      <p:sp>
        <p:nvSpPr>
          <p:cNvPr id="21" name="Text Placeholder 10">
            <a:extLst>
              <a:ext uri="{FF2B5EF4-FFF2-40B4-BE49-F238E27FC236}">
                <a16:creationId xmlns:a16="http://schemas.microsoft.com/office/drawing/2014/main" id="{0278D4ED-FF14-B836-4B1F-8A69130B443A}"/>
              </a:ext>
            </a:extLst>
          </p:cNvPr>
          <p:cNvSpPr>
            <a:spLocks noGrp="1" noChangeAspect="1"/>
          </p:cNvSpPr>
          <p:nvPr>
            <p:ph type="body" sz="quarter" idx="13" hasCustomPrompt="1"/>
          </p:nvPr>
        </p:nvSpPr>
        <p:spPr>
          <a:xfrm>
            <a:off x="2855912"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ORGANIZATION</a:t>
            </a:r>
          </a:p>
        </p:txBody>
      </p:sp>
      <p:sp>
        <p:nvSpPr>
          <p:cNvPr id="22" name="Text Placeholder 10">
            <a:extLst>
              <a:ext uri="{FF2B5EF4-FFF2-40B4-BE49-F238E27FC236}">
                <a16:creationId xmlns:a16="http://schemas.microsoft.com/office/drawing/2014/main" id="{8DAE35E1-6622-1389-0972-D1F19147BDB0}"/>
              </a:ext>
            </a:extLst>
          </p:cNvPr>
          <p:cNvSpPr>
            <a:spLocks noGrp="1" noChangeAspect="1"/>
          </p:cNvSpPr>
          <p:nvPr>
            <p:ph type="body" sz="quarter" idx="14" hasCustomPrompt="1"/>
          </p:nvPr>
        </p:nvSpPr>
        <p:spPr>
          <a:xfrm>
            <a:off x="5014912"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PERSON</a:t>
            </a:r>
          </a:p>
        </p:txBody>
      </p:sp>
      <p:sp>
        <p:nvSpPr>
          <p:cNvPr id="23" name="Text Placeholder 10">
            <a:extLst>
              <a:ext uri="{FF2B5EF4-FFF2-40B4-BE49-F238E27FC236}">
                <a16:creationId xmlns:a16="http://schemas.microsoft.com/office/drawing/2014/main" id="{24FD9094-C95C-B175-98C3-1D112E7F696A}"/>
              </a:ext>
            </a:extLst>
          </p:cNvPr>
          <p:cNvSpPr>
            <a:spLocks noGrp="1" noChangeAspect="1"/>
          </p:cNvSpPr>
          <p:nvPr>
            <p:ph type="body" sz="quarter" idx="15" hasCustomPrompt="1"/>
          </p:nvPr>
        </p:nvSpPr>
        <p:spPr>
          <a:xfrm>
            <a:off x="7173594"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COMPANY NAME</a:t>
            </a:r>
          </a:p>
        </p:txBody>
      </p:sp>
      <p:sp>
        <p:nvSpPr>
          <p:cNvPr id="24" name="Text Placeholder 17">
            <a:extLst>
              <a:ext uri="{FF2B5EF4-FFF2-40B4-BE49-F238E27FC236}">
                <a16:creationId xmlns:a16="http://schemas.microsoft.com/office/drawing/2014/main" id="{CFBB4E23-3628-EB7C-9C34-A3D5A9E0225B}"/>
              </a:ext>
            </a:extLst>
          </p:cNvPr>
          <p:cNvSpPr>
            <a:spLocks noGrp="1"/>
          </p:cNvSpPr>
          <p:nvPr>
            <p:ph type="body" sz="quarter" idx="16" hasCustomPrompt="1"/>
          </p:nvPr>
        </p:nvSpPr>
        <p:spPr>
          <a:xfrm>
            <a:off x="972000" y="1080000"/>
            <a:ext cx="4050000" cy="378000"/>
          </a:xfrm>
        </p:spPr>
        <p:txBody>
          <a:bodyPr lIns="0" tIns="18000" rIns="0" bIns="0" anchor="ctr" anchorCtr="0">
            <a:noAutofit/>
          </a:bodyPr>
          <a:lstStyle>
            <a:lvl1pPr marL="0" indent="0">
              <a:buNone/>
              <a:defRPr sz="1000" b="0" i="0" kern="1000" spc="50" baseline="0">
                <a:latin typeface="Commissioner Loud" pitchFamily="2" charset="0"/>
              </a:defRPr>
            </a:lvl1pPr>
          </a:lstStyle>
          <a:p>
            <a:pPr lvl="0"/>
            <a:r>
              <a:rPr lang="en-US" dirty="0"/>
              <a:t>SLIDE HEADER</a:t>
            </a:r>
          </a:p>
        </p:txBody>
      </p:sp>
    </p:spTree>
    <p:extLst>
      <p:ext uri="{BB962C8B-B14F-4D97-AF65-F5344CB8AC3E}">
        <p14:creationId xmlns:p14="http://schemas.microsoft.com/office/powerpoint/2010/main" val="1784881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s/7">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82A018F-B4A3-E9D2-4A8A-B6ABEF141900}"/>
              </a:ext>
            </a:extLst>
          </p:cNvPr>
          <p:cNvSpPr>
            <a:spLocks noGrp="1"/>
          </p:cNvSpPr>
          <p:nvPr>
            <p:ph type="dt" sz="half" idx="10"/>
          </p:nvPr>
        </p:nvSpPr>
        <p:spPr/>
        <p:txBody>
          <a:bodyPr/>
          <a:lstStyle>
            <a:lvl1pPr>
              <a:defRPr/>
            </a:lvl1pPr>
          </a:lstStyle>
          <a:p>
            <a:r>
              <a:rPr lang="en-US" dirty="0"/>
              <a:t>2024-03-01	</a:t>
            </a:r>
          </a:p>
        </p:txBody>
      </p:sp>
      <p:sp>
        <p:nvSpPr>
          <p:cNvPr id="6" name="Slide Number Placeholder 5">
            <a:extLst>
              <a:ext uri="{FF2B5EF4-FFF2-40B4-BE49-F238E27FC236}">
                <a16:creationId xmlns:a16="http://schemas.microsoft.com/office/drawing/2014/main" id="{73C57EBD-2803-33D6-FB8C-CA75D7BA1BFF}"/>
              </a:ext>
            </a:extLst>
          </p:cNvPr>
          <p:cNvSpPr>
            <a:spLocks noGrp="1"/>
          </p:cNvSpPr>
          <p:nvPr>
            <p:ph type="sldNum" sz="quarter" idx="12"/>
          </p:nvPr>
        </p:nvSpPr>
        <p:spPr/>
        <p:txBody>
          <a:bodyPr/>
          <a:lstStyle/>
          <a:p>
            <a:fld id="{BBA18796-BEA1-1D47-8E46-098ADA41C1D2}" type="slidenum">
              <a:rPr lang="en-US" smtClean="0"/>
              <a:t>‹#›</a:t>
            </a:fld>
            <a:endParaRPr lang="en-US"/>
          </a:p>
        </p:txBody>
      </p:sp>
      <p:cxnSp>
        <p:nvCxnSpPr>
          <p:cNvPr id="14" name="Straight Connector 13">
            <a:extLst>
              <a:ext uri="{FF2B5EF4-FFF2-40B4-BE49-F238E27FC236}">
                <a16:creationId xmlns:a16="http://schemas.microsoft.com/office/drawing/2014/main" id="{A761C15A-5FE6-D78A-3045-AE3A7FE34AA9}"/>
              </a:ext>
            </a:extLst>
          </p:cNvPr>
          <p:cNvCxnSpPr>
            <a:cxnSpLocks/>
          </p:cNvCxnSpPr>
          <p:nvPr userDrawn="1"/>
        </p:nvCxnSpPr>
        <p:spPr>
          <a:xfrm>
            <a:off x="695325" y="1080000"/>
            <a:ext cx="10801350" cy="0"/>
          </a:xfrm>
          <a:prstGeom prst="line">
            <a:avLst/>
          </a:prstGeom>
          <a:ln>
            <a:solidFill>
              <a:srgbClr val="2B2B2B">
                <a:alpha val="20000"/>
              </a:srgbClr>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EF85D100-BF1F-AD63-FFB3-B988BEFF3841}"/>
              </a:ext>
            </a:extLst>
          </p:cNvPr>
          <p:cNvCxnSpPr>
            <a:cxnSpLocks/>
          </p:cNvCxnSpPr>
          <p:nvPr userDrawn="1"/>
        </p:nvCxnSpPr>
        <p:spPr>
          <a:xfrm>
            <a:off x="695324" y="1449000"/>
            <a:ext cx="10801350" cy="0"/>
          </a:xfrm>
          <a:prstGeom prst="line">
            <a:avLst/>
          </a:prstGeom>
          <a:ln>
            <a:solidFill>
              <a:srgbClr val="2B2B2B">
                <a:alpha val="20392"/>
              </a:srgbClr>
            </a:solidFill>
          </a:ln>
        </p:spPr>
        <p:style>
          <a:lnRef idx="1">
            <a:schemeClr val="dk1"/>
          </a:lnRef>
          <a:fillRef idx="0">
            <a:schemeClr val="dk1"/>
          </a:fillRef>
          <a:effectRef idx="0">
            <a:schemeClr val="dk1"/>
          </a:effectRef>
          <a:fontRef idx="minor">
            <a:schemeClr val="tx1"/>
          </a:fontRef>
        </p:style>
      </p:cxnSp>
      <p:pic>
        <p:nvPicPr>
          <p:cNvPr id="16" name="Graphic 15">
            <a:extLst>
              <a:ext uri="{FF2B5EF4-FFF2-40B4-BE49-F238E27FC236}">
                <a16:creationId xmlns:a16="http://schemas.microsoft.com/office/drawing/2014/main" id="{85CF602D-0397-18DC-8FF7-F1B80967FC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5325" y="1179000"/>
            <a:ext cx="177800" cy="165100"/>
          </a:xfrm>
          <a:prstGeom prst="rect">
            <a:avLst/>
          </a:prstGeom>
        </p:spPr>
      </p:pic>
      <p:cxnSp>
        <p:nvCxnSpPr>
          <p:cNvPr id="17" name="Straight Connector 16">
            <a:extLst>
              <a:ext uri="{FF2B5EF4-FFF2-40B4-BE49-F238E27FC236}">
                <a16:creationId xmlns:a16="http://schemas.microsoft.com/office/drawing/2014/main" id="{2750003D-38A8-1F90-7823-CD6F666E38C7}"/>
              </a:ext>
            </a:extLst>
          </p:cNvPr>
          <p:cNvCxnSpPr>
            <a:cxnSpLocks/>
          </p:cNvCxnSpPr>
          <p:nvPr userDrawn="1"/>
        </p:nvCxnSpPr>
        <p:spPr>
          <a:xfrm>
            <a:off x="695324" y="5949315"/>
            <a:ext cx="10801350" cy="0"/>
          </a:xfrm>
          <a:prstGeom prst="line">
            <a:avLst/>
          </a:prstGeom>
          <a:ln>
            <a:solidFill>
              <a:srgbClr val="2B2B2B">
                <a:alpha val="20392"/>
              </a:srgbClr>
            </a:solidFill>
          </a:ln>
        </p:spPr>
        <p:style>
          <a:lnRef idx="1">
            <a:schemeClr val="dk1"/>
          </a:lnRef>
          <a:fillRef idx="0">
            <a:schemeClr val="dk1"/>
          </a:fillRef>
          <a:effectRef idx="0">
            <a:schemeClr val="dk1"/>
          </a:effectRef>
          <a:fontRef idx="minor">
            <a:schemeClr val="tx1"/>
          </a:fontRef>
        </p:style>
      </p:cxnSp>
      <p:pic>
        <p:nvPicPr>
          <p:cNvPr id="18" name="Graphic 17">
            <a:extLst>
              <a:ext uri="{FF2B5EF4-FFF2-40B4-BE49-F238E27FC236}">
                <a16:creationId xmlns:a16="http://schemas.microsoft.com/office/drawing/2014/main" id="{1EEB0576-259A-9276-D3C8-C73F6DC2BD5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5325" y="549275"/>
            <a:ext cx="1800225" cy="357545"/>
          </a:xfrm>
          <a:prstGeom prst="rect">
            <a:avLst/>
          </a:prstGeom>
        </p:spPr>
      </p:pic>
      <p:sp>
        <p:nvSpPr>
          <p:cNvPr id="20" name="Text Placeholder 19">
            <a:extLst>
              <a:ext uri="{FF2B5EF4-FFF2-40B4-BE49-F238E27FC236}">
                <a16:creationId xmlns:a16="http://schemas.microsoft.com/office/drawing/2014/main" id="{CBD4DF8C-E8A3-9E15-BD6D-AED89CCE59AF}"/>
              </a:ext>
            </a:extLst>
          </p:cNvPr>
          <p:cNvSpPr>
            <a:spLocks noGrp="1"/>
          </p:cNvSpPr>
          <p:nvPr>
            <p:ph type="body" sz="quarter" idx="17" hasCustomPrompt="1"/>
          </p:nvPr>
        </p:nvSpPr>
        <p:spPr>
          <a:xfrm>
            <a:off x="1008000" y="1724268"/>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1</a:t>
            </a:r>
          </a:p>
        </p:txBody>
      </p:sp>
      <p:sp>
        <p:nvSpPr>
          <p:cNvPr id="31" name="Text Placeholder 19">
            <a:extLst>
              <a:ext uri="{FF2B5EF4-FFF2-40B4-BE49-F238E27FC236}">
                <a16:creationId xmlns:a16="http://schemas.microsoft.com/office/drawing/2014/main" id="{EDA62EC7-3951-7BFA-A1C5-D41CB10CA231}"/>
              </a:ext>
            </a:extLst>
          </p:cNvPr>
          <p:cNvSpPr>
            <a:spLocks noGrp="1"/>
          </p:cNvSpPr>
          <p:nvPr>
            <p:ph type="body" sz="quarter" idx="18" hasCustomPrompt="1"/>
          </p:nvPr>
        </p:nvSpPr>
        <p:spPr>
          <a:xfrm>
            <a:off x="1008000" y="2231521"/>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2</a:t>
            </a:r>
          </a:p>
        </p:txBody>
      </p:sp>
      <p:sp>
        <p:nvSpPr>
          <p:cNvPr id="32" name="Text Placeholder 19">
            <a:extLst>
              <a:ext uri="{FF2B5EF4-FFF2-40B4-BE49-F238E27FC236}">
                <a16:creationId xmlns:a16="http://schemas.microsoft.com/office/drawing/2014/main" id="{94AC1998-B1DA-F03D-CE09-5DA3B64E60E4}"/>
              </a:ext>
            </a:extLst>
          </p:cNvPr>
          <p:cNvSpPr>
            <a:spLocks noGrp="1"/>
          </p:cNvSpPr>
          <p:nvPr>
            <p:ph type="body" sz="quarter" idx="19" hasCustomPrompt="1"/>
          </p:nvPr>
        </p:nvSpPr>
        <p:spPr>
          <a:xfrm>
            <a:off x="1008000" y="2738774"/>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3</a:t>
            </a:r>
          </a:p>
        </p:txBody>
      </p:sp>
      <p:sp>
        <p:nvSpPr>
          <p:cNvPr id="33" name="Text Placeholder 19">
            <a:extLst>
              <a:ext uri="{FF2B5EF4-FFF2-40B4-BE49-F238E27FC236}">
                <a16:creationId xmlns:a16="http://schemas.microsoft.com/office/drawing/2014/main" id="{8C387B98-7C07-E87C-777D-DFA6EB29BDF2}"/>
              </a:ext>
            </a:extLst>
          </p:cNvPr>
          <p:cNvSpPr>
            <a:spLocks noGrp="1"/>
          </p:cNvSpPr>
          <p:nvPr>
            <p:ph type="body" sz="quarter" idx="20" hasCustomPrompt="1"/>
          </p:nvPr>
        </p:nvSpPr>
        <p:spPr>
          <a:xfrm>
            <a:off x="1008000" y="3246027"/>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4</a:t>
            </a:r>
          </a:p>
        </p:txBody>
      </p:sp>
      <p:sp>
        <p:nvSpPr>
          <p:cNvPr id="34" name="Text Placeholder 19">
            <a:extLst>
              <a:ext uri="{FF2B5EF4-FFF2-40B4-BE49-F238E27FC236}">
                <a16:creationId xmlns:a16="http://schemas.microsoft.com/office/drawing/2014/main" id="{664A9F3E-987E-3125-2F31-0597D141FCE7}"/>
              </a:ext>
            </a:extLst>
          </p:cNvPr>
          <p:cNvSpPr>
            <a:spLocks noGrp="1"/>
          </p:cNvSpPr>
          <p:nvPr>
            <p:ph type="body" sz="quarter" idx="21" hasCustomPrompt="1"/>
          </p:nvPr>
        </p:nvSpPr>
        <p:spPr>
          <a:xfrm>
            <a:off x="1008000" y="3753280"/>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5</a:t>
            </a:r>
          </a:p>
        </p:txBody>
      </p:sp>
      <p:sp>
        <p:nvSpPr>
          <p:cNvPr id="35" name="Text Placeholder 19">
            <a:extLst>
              <a:ext uri="{FF2B5EF4-FFF2-40B4-BE49-F238E27FC236}">
                <a16:creationId xmlns:a16="http://schemas.microsoft.com/office/drawing/2014/main" id="{D359BE6B-5BB1-3DEE-D211-12FF9FEE8713}"/>
              </a:ext>
            </a:extLst>
          </p:cNvPr>
          <p:cNvSpPr>
            <a:spLocks noGrp="1"/>
          </p:cNvSpPr>
          <p:nvPr>
            <p:ph type="body" sz="quarter" idx="22" hasCustomPrompt="1"/>
          </p:nvPr>
        </p:nvSpPr>
        <p:spPr>
          <a:xfrm>
            <a:off x="1008000" y="4767785"/>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7</a:t>
            </a:r>
          </a:p>
        </p:txBody>
      </p:sp>
      <p:sp>
        <p:nvSpPr>
          <p:cNvPr id="36" name="Text Placeholder 19">
            <a:extLst>
              <a:ext uri="{FF2B5EF4-FFF2-40B4-BE49-F238E27FC236}">
                <a16:creationId xmlns:a16="http://schemas.microsoft.com/office/drawing/2014/main" id="{CC9DAAA1-F5E6-ED40-863B-F30F3CFCEB98}"/>
              </a:ext>
            </a:extLst>
          </p:cNvPr>
          <p:cNvSpPr>
            <a:spLocks noGrp="1"/>
          </p:cNvSpPr>
          <p:nvPr>
            <p:ph type="body" sz="quarter" idx="23" hasCustomPrompt="1"/>
          </p:nvPr>
        </p:nvSpPr>
        <p:spPr>
          <a:xfrm>
            <a:off x="1008000" y="4260533"/>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6</a:t>
            </a:r>
          </a:p>
        </p:txBody>
      </p:sp>
      <p:sp>
        <p:nvSpPr>
          <p:cNvPr id="42" name="Text Placeholder 10">
            <a:extLst>
              <a:ext uri="{FF2B5EF4-FFF2-40B4-BE49-F238E27FC236}">
                <a16:creationId xmlns:a16="http://schemas.microsoft.com/office/drawing/2014/main" id="{B2429C86-C8B8-ABB1-C9B2-E922822E3B54}"/>
              </a:ext>
            </a:extLst>
          </p:cNvPr>
          <p:cNvSpPr>
            <a:spLocks noGrp="1" noChangeAspect="1"/>
          </p:cNvSpPr>
          <p:nvPr>
            <p:ph type="body" sz="quarter" idx="13" hasCustomPrompt="1"/>
          </p:nvPr>
        </p:nvSpPr>
        <p:spPr>
          <a:xfrm>
            <a:off x="2855912"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Red Cloud Pre-PDAC</a:t>
            </a:r>
          </a:p>
        </p:txBody>
      </p:sp>
      <p:sp>
        <p:nvSpPr>
          <p:cNvPr id="43" name="Text Placeholder 10">
            <a:extLst>
              <a:ext uri="{FF2B5EF4-FFF2-40B4-BE49-F238E27FC236}">
                <a16:creationId xmlns:a16="http://schemas.microsoft.com/office/drawing/2014/main" id="{C8F13CBC-9358-B8EF-BABF-9ACD4DDB1730}"/>
              </a:ext>
            </a:extLst>
          </p:cNvPr>
          <p:cNvSpPr>
            <a:spLocks noGrp="1" noChangeAspect="1"/>
          </p:cNvSpPr>
          <p:nvPr>
            <p:ph type="body" sz="quarter" idx="14" hasCustomPrompt="1"/>
          </p:nvPr>
        </p:nvSpPr>
        <p:spPr>
          <a:xfrm>
            <a:off x="5014912" y="5949000"/>
            <a:ext cx="2521268"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Ron Bernbaum &amp; Kendra Johnston</a:t>
            </a:r>
          </a:p>
        </p:txBody>
      </p:sp>
      <p:sp>
        <p:nvSpPr>
          <p:cNvPr id="44" name="Text Placeholder 10">
            <a:extLst>
              <a:ext uri="{FF2B5EF4-FFF2-40B4-BE49-F238E27FC236}">
                <a16:creationId xmlns:a16="http://schemas.microsoft.com/office/drawing/2014/main" id="{65098EE4-D7A6-EDD4-ABD3-72067932101F}"/>
              </a:ext>
            </a:extLst>
          </p:cNvPr>
          <p:cNvSpPr>
            <a:spLocks noGrp="1" noChangeAspect="1"/>
          </p:cNvSpPr>
          <p:nvPr>
            <p:ph type="body" sz="quarter" idx="15" hasCustomPrompt="1"/>
          </p:nvPr>
        </p:nvSpPr>
        <p:spPr>
          <a:xfrm>
            <a:off x="7535179"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PearTree Canada</a:t>
            </a:r>
          </a:p>
        </p:txBody>
      </p:sp>
      <p:sp>
        <p:nvSpPr>
          <p:cNvPr id="45" name="Text Placeholder 17">
            <a:extLst>
              <a:ext uri="{FF2B5EF4-FFF2-40B4-BE49-F238E27FC236}">
                <a16:creationId xmlns:a16="http://schemas.microsoft.com/office/drawing/2014/main" id="{C0ECF719-6931-169B-8D4D-FF088F9A772D}"/>
              </a:ext>
            </a:extLst>
          </p:cNvPr>
          <p:cNvSpPr>
            <a:spLocks noGrp="1"/>
          </p:cNvSpPr>
          <p:nvPr>
            <p:ph type="body" sz="quarter" idx="16" hasCustomPrompt="1"/>
          </p:nvPr>
        </p:nvSpPr>
        <p:spPr>
          <a:xfrm>
            <a:off x="972000" y="1080000"/>
            <a:ext cx="4050000" cy="378000"/>
          </a:xfrm>
        </p:spPr>
        <p:txBody>
          <a:bodyPr lIns="0" tIns="18000" rIns="0" bIns="0" anchor="ctr" anchorCtr="0">
            <a:noAutofit/>
          </a:bodyPr>
          <a:lstStyle>
            <a:lvl1pPr marL="0" indent="0">
              <a:buNone/>
              <a:defRPr sz="1000" b="0" i="0" kern="1000" spc="50" baseline="0">
                <a:latin typeface="Commissioner Loud" pitchFamily="2" charset="0"/>
              </a:defRPr>
            </a:lvl1pPr>
          </a:lstStyle>
          <a:p>
            <a:pPr lvl="0"/>
            <a:r>
              <a:rPr lang="en-US" dirty="0"/>
              <a:t>SLIDE HEADER</a:t>
            </a:r>
          </a:p>
        </p:txBody>
      </p:sp>
    </p:spTree>
    <p:extLst>
      <p:ext uri="{BB962C8B-B14F-4D97-AF65-F5344CB8AC3E}">
        <p14:creationId xmlns:p14="http://schemas.microsoft.com/office/powerpoint/2010/main" val="8796158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3C57EBD-2803-33D6-FB8C-CA75D7BA1BFF}"/>
              </a:ext>
            </a:extLst>
          </p:cNvPr>
          <p:cNvSpPr>
            <a:spLocks noGrp="1"/>
          </p:cNvSpPr>
          <p:nvPr>
            <p:ph type="sldNum" sz="quarter" idx="12"/>
          </p:nvPr>
        </p:nvSpPr>
        <p:spPr/>
        <p:txBody>
          <a:bodyPr/>
          <a:lstStyle/>
          <a:p>
            <a:fld id="{BBA18796-BEA1-1D47-8E46-098ADA41C1D2}" type="slidenum">
              <a:rPr lang="en-US" smtClean="0"/>
              <a:t>‹#›</a:t>
            </a:fld>
            <a:endParaRPr lang="en-US"/>
          </a:p>
        </p:txBody>
      </p:sp>
      <p:cxnSp>
        <p:nvCxnSpPr>
          <p:cNvPr id="14" name="Straight Connector 13">
            <a:extLst>
              <a:ext uri="{FF2B5EF4-FFF2-40B4-BE49-F238E27FC236}">
                <a16:creationId xmlns:a16="http://schemas.microsoft.com/office/drawing/2014/main" id="{A761C15A-5FE6-D78A-3045-AE3A7FE34AA9}"/>
              </a:ext>
            </a:extLst>
          </p:cNvPr>
          <p:cNvCxnSpPr>
            <a:cxnSpLocks/>
          </p:cNvCxnSpPr>
          <p:nvPr userDrawn="1"/>
        </p:nvCxnSpPr>
        <p:spPr>
          <a:xfrm>
            <a:off x="695325" y="1080000"/>
            <a:ext cx="10801350" cy="0"/>
          </a:xfrm>
          <a:prstGeom prst="line">
            <a:avLst/>
          </a:prstGeom>
          <a:ln>
            <a:solidFill>
              <a:srgbClr val="2B2B2B">
                <a:alpha val="20000"/>
              </a:srgbClr>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EF85D100-BF1F-AD63-FFB3-B988BEFF3841}"/>
              </a:ext>
            </a:extLst>
          </p:cNvPr>
          <p:cNvCxnSpPr>
            <a:cxnSpLocks/>
          </p:cNvCxnSpPr>
          <p:nvPr userDrawn="1"/>
        </p:nvCxnSpPr>
        <p:spPr>
          <a:xfrm>
            <a:off x="695324" y="1449000"/>
            <a:ext cx="10801350" cy="0"/>
          </a:xfrm>
          <a:prstGeom prst="line">
            <a:avLst/>
          </a:prstGeom>
          <a:ln>
            <a:solidFill>
              <a:srgbClr val="2B2B2B">
                <a:alpha val="20392"/>
              </a:srgbClr>
            </a:solidFill>
          </a:ln>
        </p:spPr>
        <p:style>
          <a:lnRef idx="1">
            <a:schemeClr val="dk1"/>
          </a:lnRef>
          <a:fillRef idx="0">
            <a:schemeClr val="dk1"/>
          </a:fillRef>
          <a:effectRef idx="0">
            <a:schemeClr val="dk1"/>
          </a:effectRef>
          <a:fontRef idx="minor">
            <a:schemeClr val="tx1"/>
          </a:fontRef>
        </p:style>
      </p:cxnSp>
      <p:pic>
        <p:nvPicPr>
          <p:cNvPr id="16" name="Graphic 15">
            <a:extLst>
              <a:ext uri="{FF2B5EF4-FFF2-40B4-BE49-F238E27FC236}">
                <a16:creationId xmlns:a16="http://schemas.microsoft.com/office/drawing/2014/main" id="{85CF602D-0397-18DC-8FF7-F1B80967FC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5325" y="1179000"/>
            <a:ext cx="177800" cy="165100"/>
          </a:xfrm>
          <a:prstGeom prst="rect">
            <a:avLst/>
          </a:prstGeom>
        </p:spPr>
      </p:pic>
      <p:pic>
        <p:nvPicPr>
          <p:cNvPr id="18" name="Graphic 17">
            <a:extLst>
              <a:ext uri="{FF2B5EF4-FFF2-40B4-BE49-F238E27FC236}">
                <a16:creationId xmlns:a16="http://schemas.microsoft.com/office/drawing/2014/main" id="{1EEB0576-259A-9276-D3C8-C73F6DC2BD5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5325" y="549275"/>
            <a:ext cx="1800225" cy="357545"/>
          </a:xfrm>
          <a:prstGeom prst="rect">
            <a:avLst/>
          </a:prstGeom>
        </p:spPr>
      </p:pic>
      <p:sp>
        <p:nvSpPr>
          <p:cNvPr id="24" name="Text Placeholder 17">
            <a:extLst>
              <a:ext uri="{FF2B5EF4-FFF2-40B4-BE49-F238E27FC236}">
                <a16:creationId xmlns:a16="http://schemas.microsoft.com/office/drawing/2014/main" id="{CFBB4E23-3628-EB7C-9C34-A3D5A9E0225B}"/>
              </a:ext>
            </a:extLst>
          </p:cNvPr>
          <p:cNvSpPr>
            <a:spLocks noGrp="1"/>
          </p:cNvSpPr>
          <p:nvPr>
            <p:ph type="body" sz="quarter" idx="16" hasCustomPrompt="1"/>
          </p:nvPr>
        </p:nvSpPr>
        <p:spPr>
          <a:xfrm>
            <a:off x="972000" y="1080000"/>
            <a:ext cx="4050000" cy="378000"/>
          </a:xfrm>
        </p:spPr>
        <p:txBody>
          <a:bodyPr lIns="0" tIns="18000" rIns="0" bIns="0" anchor="ctr" anchorCtr="0">
            <a:noAutofit/>
          </a:bodyPr>
          <a:lstStyle>
            <a:lvl1pPr marL="0" indent="0">
              <a:buNone/>
              <a:defRPr sz="1000" b="0" i="0" kern="1000" spc="50" baseline="0">
                <a:latin typeface="Commissioner Loud" pitchFamily="2" charset="0"/>
              </a:defRPr>
            </a:lvl1pPr>
          </a:lstStyle>
          <a:p>
            <a:pPr lvl="0"/>
            <a:r>
              <a:rPr lang="en-US" dirty="0"/>
              <a:t>SLIDE HEADER</a:t>
            </a:r>
          </a:p>
        </p:txBody>
      </p:sp>
    </p:spTree>
    <p:extLst>
      <p:ext uri="{BB962C8B-B14F-4D97-AF65-F5344CB8AC3E}">
        <p14:creationId xmlns:p14="http://schemas.microsoft.com/office/powerpoint/2010/main" val="11017567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ront Cover">
    <p:spTree>
      <p:nvGrpSpPr>
        <p:cNvPr id="1" name=""/>
        <p:cNvGrpSpPr/>
        <p:nvPr/>
      </p:nvGrpSpPr>
      <p:grpSpPr>
        <a:xfrm>
          <a:off x="0" y="0"/>
          <a:ext cx="0" cy="0"/>
          <a:chOff x="0" y="0"/>
          <a:chExt cx="0" cy="0"/>
        </a:xfrm>
      </p:grpSpPr>
      <p:pic>
        <p:nvPicPr>
          <p:cNvPr id="26" name="Graphic 25">
            <a:extLst>
              <a:ext uri="{FF2B5EF4-FFF2-40B4-BE49-F238E27FC236}">
                <a16:creationId xmlns:a16="http://schemas.microsoft.com/office/drawing/2014/main" id="{F01CD12F-D784-37D1-6BE6-9BFFD4A97ED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3000" y="0"/>
            <a:ext cx="3429000" cy="6858000"/>
          </a:xfrm>
          <a:prstGeom prst="rect">
            <a:avLst/>
          </a:prstGeom>
        </p:spPr>
      </p:pic>
      <p:sp>
        <p:nvSpPr>
          <p:cNvPr id="4" name="Date Placeholder 3">
            <a:extLst>
              <a:ext uri="{FF2B5EF4-FFF2-40B4-BE49-F238E27FC236}">
                <a16:creationId xmlns:a16="http://schemas.microsoft.com/office/drawing/2014/main" id="{E9628418-7FCB-FAC7-519B-EE821AE07E2A}"/>
              </a:ext>
            </a:extLst>
          </p:cNvPr>
          <p:cNvSpPr>
            <a:spLocks noGrp="1"/>
          </p:cNvSpPr>
          <p:nvPr>
            <p:ph type="dt" sz="half" idx="10"/>
          </p:nvPr>
        </p:nvSpPr>
        <p:spPr>
          <a:xfrm>
            <a:off x="695328" y="5949000"/>
            <a:ext cx="2160585" cy="360000"/>
          </a:xfrm>
        </p:spPr>
        <p:txBody>
          <a:bodyPr anchor="b" anchorCtr="0"/>
          <a:lstStyle/>
          <a:p>
            <a:r>
              <a:rPr lang="en-US"/>
              <a:t>2023-04-20</a:t>
            </a:r>
            <a:endParaRPr lang="en-US" dirty="0"/>
          </a:p>
        </p:txBody>
      </p:sp>
      <p:sp>
        <p:nvSpPr>
          <p:cNvPr id="6" name="Slide Number Placeholder 5">
            <a:extLst>
              <a:ext uri="{FF2B5EF4-FFF2-40B4-BE49-F238E27FC236}">
                <a16:creationId xmlns:a16="http://schemas.microsoft.com/office/drawing/2014/main" id="{E061A46E-252C-813A-BCDE-146A250EEE4D}"/>
              </a:ext>
            </a:extLst>
          </p:cNvPr>
          <p:cNvSpPr>
            <a:spLocks noGrp="1"/>
          </p:cNvSpPr>
          <p:nvPr>
            <p:ph type="sldNum" sz="quarter" idx="12"/>
          </p:nvPr>
        </p:nvSpPr>
        <p:spPr>
          <a:xfrm>
            <a:off x="9336405" y="5949000"/>
            <a:ext cx="2160587" cy="360000"/>
          </a:xfrm>
        </p:spPr>
        <p:txBody>
          <a:bodyPr anchor="b" anchorCtr="0"/>
          <a:lstStyle/>
          <a:p>
            <a:fld id="{BBA18796-BEA1-1D47-8E46-098ADA41C1D2}" type="slidenum">
              <a:rPr lang="en-US" smtClean="0"/>
              <a:t>‹#›</a:t>
            </a:fld>
            <a:endParaRPr lang="en-US"/>
          </a:p>
        </p:txBody>
      </p:sp>
      <p:cxnSp>
        <p:nvCxnSpPr>
          <p:cNvPr id="23" name="Straight Connector 22">
            <a:extLst>
              <a:ext uri="{FF2B5EF4-FFF2-40B4-BE49-F238E27FC236}">
                <a16:creationId xmlns:a16="http://schemas.microsoft.com/office/drawing/2014/main" id="{459D7961-C77F-D94D-461E-4B3DE79610E7}"/>
              </a:ext>
            </a:extLst>
          </p:cNvPr>
          <p:cNvCxnSpPr>
            <a:cxnSpLocks/>
          </p:cNvCxnSpPr>
          <p:nvPr userDrawn="1"/>
        </p:nvCxnSpPr>
        <p:spPr>
          <a:xfrm>
            <a:off x="695325" y="3420000"/>
            <a:ext cx="6478270" cy="0"/>
          </a:xfrm>
          <a:prstGeom prst="line">
            <a:avLst/>
          </a:prstGeom>
          <a:ln>
            <a:solidFill>
              <a:srgbClr val="2B2B2B">
                <a:alpha val="20392"/>
              </a:srgbClr>
            </a:solidFill>
          </a:ln>
        </p:spPr>
        <p:style>
          <a:lnRef idx="1">
            <a:schemeClr val="dk1"/>
          </a:lnRef>
          <a:fillRef idx="0">
            <a:schemeClr val="dk1"/>
          </a:fillRef>
          <a:effectRef idx="0">
            <a:schemeClr val="dk1"/>
          </a:effectRef>
          <a:fontRef idx="minor">
            <a:schemeClr val="tx1"/>
          </a:fontRef>
        </p:style>
      </p:cxnSp>
      <p:pic>
        <p:nvPicPr>
          <p:cNvPr id="24" name="Graphic 23">
            <a:extLst>
              <a:ext uri="{FF2B5EF4-FFF2-40B4-BE49-F238E27FC236}">
                <a16:creationId xmlns:a16="http://schemas.microsoft.com/office/drawing/2014/main" id="{A8136AF9-3051-8936-EAB2-2719DB3AA7F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5325" y="1988820"/>
            <a:ext cx="4680585" cy="929617"/>
          </a:xfrm>
          <a:prstGeom prst="rect">
            <a:avLst/>
          </a:prstGeom>
        </p:spPr>
      </p:pic>
      <p:sp>
        <p:nvSpPr>
          <p:cNvPr id="25" name="Title 24">
            <a:extLst>
              <a:ext uri="{FF2B5EF4-FFF2-40B4-BE49-F238E27FC236}">
                <a16:creationId xmlns:a16="http://schemas.microsoft.com/office/drawing/2014/main" id="{F39446DF-D10D-2AAA-7EAB-024464192E36}"/>
              </a:ext>
            </a:extLst>
          </p:cNvPr>
          <p:cNvSpPr>
            <a:spLocks noGrp="1"/>
          </p:cNvSpPr>
          <p:nvPr>
            <p:ph type="title" hasCustomPrompt="1"/>
          </p:nvPr>
        </p:nvSpPr>
        <p:spPr>
          <a:xfrm>
            <a:off x="695324" y="3608865"/>
            <a:ext cx="10801351" cy="1080135"/>
          </a:xfrm>
        </p:spPr>
        <p:txBody>
          <a:bodyPr>
            <a:normAutofit/>
          </a:bodyPr>
          <a:lstStyle>
            <a:lvl1pPr>
              <a:defRPr sz="3600"/>
            </a:lvl1pPr>
          </a:lstStyle>
          <a:p>
            <a:r>
              <a:rPr lang="en-US" dirty="0"/>
              <a:t>Where finance meets philanthropy</a:t>
            </a:r>
          </a:p>
        </p:txBody>
      </p:sp>
      <p:sp>
        <p:nvSpPr>
          <p:cNvPr id="28" name="Text Placeholder 10">
            <a:extLst>
              <a:ext uri="{FF2B5EF4-FFF2-40B4-BE49-F238E27FC236}">
                <a16:creationId xmlns:a16="http://schemas.microsoft.com/office/drawing/2014/main" id="{29C440E0-6312-C0F5-D648-A492FC0FA8D7}"/>
              </a:ext>
            </a:extLst>
          </p:cNvPr>
          <p:cNvSpPr>
            <a:spLocks noGrp="1" noChangeAspect="1"/>
          </p:cNvSpPr>
          <p:nvPr>
            <p:ph type="body" sz="quarter" idx="13" hasCustomPrompt="1"/>
          </p:nvPr>
        </p:nvSpPr>
        <p:spPr>
          <a:xfrm>
            <a:off x="2855912"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ORGANIZATION</a:t>
            </a:r>
          </a:p>
        </p:txBody>
      </p:sp>
      <p:sp>
        <p:nvSpPr>
          <p:cNvPr id="29" name="Text Placeholder 10">
            <a:extLst>
              <a:ext uri="{FF2B5EF4-FFF2-40B4-BE49-F238E27FC236}">
                <a16:creationId xmlns:a16="http://schemas.microsoft.com/office/drawing/2014/main" id="{7233B23A-3B5E-E1C3-0D4B-A18A344A638F}"/>
              </a:ext>
            </a:extLst>
          </p:cNvPr>
          <p:cNvSpPr>
            <a:spLocks noGrp="1" noChangeAspect="1"/>
          </p:cNvSpPr>
          <p:nvPr>
            <p:ph type="body" sz="quarter" idx="14" hasCustomPrompt="1"/>
          </p:nvPr>
        </p:nvSpPr>
        <p:spPr>
          <a:xfrm>
            <a:off x="5014912"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PERSON</a:t>
            </a:r>
          </a:p>
        </p:txBody>
      </p:sp>
      <p:sp>
        <p:nvSpPr>
          <p:cNvPr id="30" name="Text Placeholder 10">
            <a:extLst>
              <a:ext uri="{FF2B5EF4-FFF2-40B4-BE49-F238E27FC236}">
                <a16:creationId xmlns:a16="http://schemas.microsoft.com/office/drawing/2014/main" id="{3C14322E-BDFF-120F-AB5B-A420ECB97518}"/>
              </a:ext>
            </a:extLst>
          </p:cNvPr>
          <p:cNvSpPr>
            <a:spLocks noGrp="1" noChangeAspect="1"/>
          </p:cNvSpPr>
          <p:nvPr>
            <p:ph type="body" sz="quarter" idx="15" hasCustomPrompt="1"/>
          </p:nvPr>
        </p:nvSpPr>
        <p:spPr>
          <a:xfrm>
            <a:off x="7173594"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COMPANY NAME</a:t>
            </a:r>
          </a:p>
        </p:txBody>
      </p:sp>
    </p:spTree>
    <p:extLst>
      <p:ext uri="{BB962C8B-B14F-4D97-AF65-F5344CB8AC3E}">
        <p14:creationId xmlns:p14="http://schemas.microsoft.com/office/powerpoint/2010/main" val="36180486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pic>
        <p:nvPicPr>
          <p:cNvPr id="26" name="Graphic 25">
            <a:extLst>
              <a:ext uri="{FF2B5EF4-FFF2-40B4-BE49-F238E27FC236}">
                <a16:creationId xmlns:a16="http://schemas.microsoft.com/office/drawing/2014/main" id="{F01CD12F-D784-37D1-6BE6-9BFFD4A97ED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3000" y="0"/>
            <a:ext cx="3429000" cy="6858000"/>
          </a:xfrm>
          <a:prstGeom prst="rect">
            <a:avLst/>
          </a:prstGeom>
        </p:spPr>
      </p:pic>
      <p:sp>
        <p:nvSpPr>
          <p:cNvPr id="4" name="Date Placeholder 3">
            <a:extLst>
              <a:ext uri="{FF2B5EF4-FFF2-40B4-BE49-F238E27FC236}">
                <a16:creationId xmlns:a16="http://schemas.microsoft.com/office/drawing/2014/main" id="{E9628418-7FCB-FAC7-519B-EE821AE07E2A}"/>
              </a:ext>
            </a:extLst>
          </p:cNvPr>
          <p:cNvSpPr>
            <a:spLocks noGrp="1"/>
          </p:cNvSpPr>
          <p:nvPr>
            <p:ph type="dt" sz="half" idx="10"/>
          </p:nvPr>
        </p:nvSpPr>
        <p:spPr>
          <a:xfrm>
            <a:off x="695328" y="5949000"/>
            <a:ext cx="2160585" cy="360000"/>
          </a:xfrm>
        </p:spPr>
        <p:txBody>
          <a:bodyPr anchor="b" anchorCtr="0"/>
          <a:lstStyle/>
          <a:p>
            <a:r>
              <a:rPr lang="en-US"/>
              <a:t>2023-04-20</a:t>
            </a:r>
            <a:endParaRPr lang="en-US" dirty="0"/>
          </a:p>
        </p:txBody>
      </p:sp>
      <p:sp>
        <p:nvSpPr>
          <p:cNvPr id="6" name="Slide Number Placeholder 5">
            <a:extLst>
              <a:ext uri="{FF2B5EF4-FFF2-40B4-BE49-F238E27FC236}">
                <a16:creationId xmlns:a16="http://schemas.microsoft.com/office/drawing/2014/main" id="{E061A46E-252C-813A-BCDE-146A250EEE4D}"/>
              </a:ext>
            </a:extLst>
          </p:cNvPr>
          <p:cNvSpPr>
            <a:spLocks noGrp="1"/>
          </p:cNvSpPr>
          <p:nvPr>
            <p:ph type="sldNum" sz="quarter" idx="12"/>
          </p:nvPr>
        </p:nvSpPr>
        <p:spPr>
          <a:xfrm>
            <a:off x="9336405" y="5949000"/>
            <a:ext cx="2160587" cy="360000"/>
          </a:xfrm>
        </p:spPr>
        <p:txBody>
          <a:bodyPr anchor="b" anchorCtr="0"/>
          <a:lstStyle/>
          <a:p>
            <a:fld id="{BBA18796-BEA1-1D47-8E46-098ADA41C1D2}" type="slidenum">
              <a:rPr lang="en-US" smtClean="0"/>
              <a:t>‹#›</a:t>
            </a:fld>
            <a:endParaRPr lang="en-US"/>
          </a:p>
        </p:txBody>
      </p:sp>
      <p:sp>
        <p:nvSpPr>
          <p:cNvPr id="25" name="Title 24">
            <a:extLst>
              <a:ext uri="{FF2B5EF4-FFF2-40B4-BE49-F238E27FC236}">
                <a16:creationId xmlns:a16="http://schemas.microsoft.com/office/drawing/2014/main" id="{F39446DF-D10D-2AAA-7EAB-024464192E36}"/>
              </a:ext>
            </a:extLst>
          </p:cNvPr>
          <p:cNvSpPr>
            <a:spLocks noGrp="1"/>
          </p:cNvSpPr>
          <p:nvPr>
            <p:ph type="title" hasCustomPrompt="1"/>
          </p:nvPr>
        </p:nvSpPr>
        <p:spPr>
          <a:xfrm>
            <a:off x="695325" y="1988821"/>
            <a:ext cx="6478270" cy="2700180"/>
          </a:xfrm>
        </p:spPr>
        <p:txBody>
          <a:bodyPr>
            <a:noAutofit/>
          </a:bodyPr>
          <a:lstStyle>
            <a:lvl1pPr>
              <a:defRPr sz="7200" b="0" i="1" spc="-300">
                <a:latin typeface="Minion Pro Med Subh" panose="02040503060306020203" pitchFamily="18" charset="0"/>
              </a:defRPr>
            </a:lvl1pPr>
          </a:lstStyle>
          <a:p>
            <a:r>
              <a:rPr lang="en-US" dirty="0"/>
              <a:t>Thank you.</a:t>
            </a:r>
          </a:p>
        </p:txBody>
      </p:sp>
      <p:sp>
        <p:nvSpPr>
          <p:cNvPr id="28" name="Text Placeholder 10">
            <a:extLst>
              <a:ext uri="{FF2B5EF4-FFF2-40B4-BE49-F238E27FC236}">
                <a16:creationId xmlns:a16="http://schemas.microsoft.com/office/drawing/2014/main" id="{29C440E0-6312-C0F5-D648-A492FC0FA8D7}"/>
              </a:ext>
            </a:extLst>
          </p:cNvPr>
          <p:cNvSpPr>
            <a:spLocks noGrp="1" noChangeAspect="1"/>
          </p:cNvSpPr>
          <p:nvPr>
            <p:ph type="body" sz="quarter" idx="13" hasCustomPrompt="1"/>
          </p:nvPr>
        </p:nvSpPr>
        <p:spPr>
          <a:xfrm>
            <a:off x="2855912"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ORGANIZATION</a:t>
            </a:r>
          </a:p>
        </p:txBody>
      </p:sp>
      <p:sp>
        <p:nvSpPr>
          <p:cNvPr id="29" name="Text Placeholder 10">
            <a:extLst>
              <a:ext uri="{FF2B5EF4-FFF2-40B4-BE49-F238E27FC236}">
                <a16:creationId xmlns:a16="http://schemas.microsoft.com/office/drawing/2014/main" id="{7233B23A-3B5E-E1C3-0D4B-A18A344A638F}"/>
              </a:ext>
            </a:extLst>
          </p:cNvPr>
          <p:cNvSpPr>
            <a:spLocks noGrp="1" noChangeAspect="1"/>
          </p:cNvSpPr>
          <p:nvPr>
            <p:ph type="body" sz="quarter" idx="14" hasCustomPrompt="1"/>
          </p:nvPr>
        </p:nvSpPr>
        <p:spPr>
          <a:xfrm>
            <a:off x="5014912"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PERSON</a:t>
            </a:r>
          </a:p>
        </p:txBody>
      </p:sp>
      <p:sp>
        <p:nvSpPr>
          <p:cNvPr id="30" name="Text Placeholder 10">
            <a:extLst>
              <a:ext uri="{FF2B5EF4-FFF2-40B4-BE49-F238E27FC236}">
                <a16:creationId xmlns:a16="http://schemas.microsoft.com/office/drawing/2014/main" id="{3C14322E-BDFF-120F-AB5B-A420ECB97518}"/>
              </a:ext>
            </a:extLst>
          </p:cNvPr>
          <p:cNvSpPr>
            <a:spLocks noGrp="1" noChangeAspect="1"/>
          </p:cNvSpPr>
          <p:nvPr>
            <p:ph type="body" sz="quarter" idx="15" hasCustomPrompt="1"/>
          </p:nvPr>
        </p:nvSpPr>
        <p:spPr>
          <a:xfrm>
            <a:off x="7173594"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COMPANY NAME</a:t>
            </a:r>
          </a:p>
        </p:txBody>
      </p:sp>
      <p:pic>
        <p:nvPicPr>
          <p:cNvPr id="2" name="Graphic 1">
            <a:extLst>
              <a:ext uri="{FF2B5EF4-FFF2-40B4-BE49-F238E27FC236}">
                <a16:creationId xmlns:a16="http://schemas.microsoft.com/office/drawing/2014/main" id="{FFB2D20A-E39B-2262-06A6-3D7CCC860A4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5325" y="549275"/>
            <a:ext cx="1800225" cy="357545"/>
          </a:xfrm>
          <a:prstGeom prst="rect">
            <a:avLst/>
          </a:prstGeom>
        </p:spPr>
      </p:pic>
    </p:spTree>
    <p:extLst>
      <p:ext uri="{BB962C8B-B14F-4D97-AF65-F5344CB8AC3E}">
        <p14:creationId xmlns:p14="http://schemas.microsoft.com/office/powerpoint/2010/main" val="21345019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9628418-7FCB-FAC7-519B-EE821AE07E2A}"/>
              </a:ext>
            </a:extLst>
          </p:cNvPr>
          <p:cNvSpPr>
            <a:spLocks noGrp="1"/>
          </p:cNvSpPr>
          <p:nvPr>
            <p:ph type="dt" sz="half" idx="10"/>
          </p:nvPr>
        </p:nvSpPr>
        <p:spPr/>
        <p:txBody>
          <a:bodyPr/>
          <a:lstStyle/>
          <a:p>
            <a:r>
              <a:rPr lang="en-US"/>
              <a:t>2023-04-20</a:t>
            </a:r>
          </a:p>
        </p:txBody>
      </p:sp>
      <p:sp>
        <p:nvSpPr>
          <p:cNvPr id="6" name="Slide Number Placeholder 5">
            <a:extLst>
              <a:ext uri="{FF2B5EF4-FFF2-40B4-BE49-F238E27FC236}">
                <a16:creationId xmlns:a16="http://schemas.microsoft.com/office/drawing/2014/main" id="{E061A46E-252C-813A-BCDE-146A250EEE4D}"/>
              </a:ext>
            </a:extLst>
          </p:cNvPr>
          <p:cNvSpPr>
            <a:spLocks noGrp="1"/>
          </p:cNvSpPr>
          <p:nvPr>
            <p:ph type="sldNum" sz="quarter" idx="12"/>
          </p:nvPr>
        </p:nvSpPr>
        <p:spPr/>
        <p:txBody>
          <a:bodyPr/>
          <a:lstStyle/>
          <a:p>
            <a:fld id="{BBA18796-BEA1-1D47-8E46-098ADA41C1D2}" type="slidenum">
              <a:rPr lang="en-US" smtClean="0"/>
              <a:t>‹#›</a:t>
            </a:fld>
            <a:endParaRPr lang="en-US"/>
          </a:p>
        </p:txBody>
      </p:sp>
      <p:sp>
        <p:nvSpPr>
          <p:cNvPr id="13" name="Text Placeholder 17">
            <a:extLst>
              <a:ext uri="{FF2B5EF4-FFF2-40B4-BE49-F238E27FC236}">
                <a16:creationId xmlns:a16="http://schemas.microsoft.com/office/drawing/2014/main" id="{4019DA65-D588-502B-E044-4BF31BE48A27}"/>
              </a:ext>
            </a:extLst>
          </p:cNvPr>
          <p:cNvSpPr>
            <a:spLocks noGrp="1"/>
          </p:cNvSpPr>
          <p:nvPr>
            <p:ph type="body" sz="quarter" idx="16" hasCustomPrompt="1"/>
          </p:nvPr>
        </p:nvSpPr>
        <p:spPr>
          <a:xfrm>
            <a:off x="972000" y="1080000"/>
            <a:ext cx="4050000" cy="378000"/>
          </a:xfrm>
        </p:spPr>
        <p:txBody>
          <a:bodyPr lIns="0" tIns="18000" rIns="0" bIns="0" anchor="ctr" anchorCtr="0">
            <a:noAutofit/>
          </a:bodyPr>
          <a:lstStyle>
            <a:lvl1pPr marL="0" indent="0">
              <a:buNone/>
              <a:defRPr sz="1000" b="0" i="0" kern="1000" spc="50" baseline="0">
                <a:latin typeface="Commissioner Loud" pitchFamily="2" charset="0"/>
              </a:defRPr>
            </a:lvl1pPr>
          </a:lstStyle>
          <a:p>
            <a:pPr lvl="0"/>
            <a:r>
              <a:rPr lang="en-US" dirty="0"/>
              <a:t>SLIDE HEADER</a:t>
            </a:r>
          </a:p>
        </p:txBody>
      </p:sp>
      <p:cxnSp>
        <p:nvCxnSpPr>
          <p:cNvPr id="14" name="Straight Connector 13">
            <a:extLst>
              <a:ext uri="{FF2B5EF4-FFF2-40B4-BE49-F238E27FC236}">
                <a16:creationId xmlns:a16="http://schemas.microsoft.com/office/drawing/2014/main" id="{430B73B7-2FBA-B78E-6155-B814F5E5CEEE}"/>
              </a:ext>
            </a:extLst>
          </p:cNvPr>
          <p:cNvCxnSpPr>
            <a:cxnSpLocks/>
          </p:cNvCxnSpPr>
          <p:nvPr userDrawn="1"/>
        </p:nvCxnSpPr>
        <p:spPr>
          <a:xfrm>
            <a:off x="695325" y="1080000"/>
            <a:ext cx="10801350" cy="0"/>
          </a:xfrm>
          <a:prstGeom prst="line">
            <a:avLst/>
          </a:prstGeom>
          <a:ln>
            <a:solidFill>
              <a:srgbClr val="2B2B2B">
                <a:alpha val="20000"/>
              </a:srgbClr>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265169E8-8B5F-4A25-3087-C86A5554AF21}"/>
              </a:ext>
            </a:extLst>
          </p:cNvPr>
          <p:cNvCxnSpPr>
            <a:cxnSpLocks/>
          </p:cNvCxnSpPr>
          <p:nvPr userDrawn="1"/>
        </p:nvCxnSpPr>
        <p:spPr>
          <a:xfrm>
            <a:off x="695324" y="1449000"/>
            <a:ext cx="10801350" cy="0"/>
          </a:xfrm>
          <a:prstGeom prst="line">
            <a:avLst/>
          </a:prstGeom>
          <a:ln>
            <a:solidFill>
              <a:srgbClr val="2B2B2B">
                <a:alpha val="20392"/>
              </a:srgbClr>
            </a:solidFill>
          </a:ln>
        </p:spPr>
        <p:style>
          <a:lnRef idx="1">
            <a:schemeClr val="dk1"/>
          </a:lnRef>
          <a:fillRef idx="0">
            <a:schemeClr val="dk1"/>
          </a:fillRef>
          <a:effectRef idx="0">
            <a:schemeClr val="dk1"/>
          </a:effectRef>
          <a:fontRef idx="minor">
            <a:schemeClr val="tx1"/>
          </a:fontRef>
        </p:style>
      </p:cxnSp>
      <p:pic>
        <p:nvPicPr>
          <p:cNvPr id="16" name="Graphic 15">
            <a:extLst>
              <a:ext uri="{FF2B5EF4-FFF2-40B4-BE49-F238E27FC236}">
                <a16:creationId xmlns:a16="http://schemas.microsoft.com/office/drawing/2014/main" id="{6689B923-0771-DF7E-6D80-CE4DA1B55D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5325" y="1179000"/>
            <a:ext cx="177800" cy="165100"/>
          </a:xfrm>
          <a:prstGeom prst="rect">
            <a:avLst/>
          </a:prstGeom>
        </p:spPr>
      </p:pic>
      <p:cxnSp>
        <p:nvCxnSpPr>
          <p:cNvPr id="17" name="Straight Connector 16">
            <a:extLst>
              <a:ext uri="{FF2B5EF4-FFF2-40B4-BE49-F238E27FC236}">
                <a16:creationId xmlns:a16="http://schemas.microsoft.com/office/drawing/2014/main" id="{03105CBE-4B66-B7AD-61DA-D2B27311BFED}"/>
              </a:ext>
            </a:extLst>
          </p:cNvPr>
          <p:cNvCxnSpPr>
            <a:cxnSpLocks/>
          </p:cNvCxnSpPr>
          <p:nvPr userDrawn="1"/>
        </p:nvCxnSpPr>
        <p:spPr>
          <a:xfrm>
            <a:off x="695324" y="5949315"/>
            <a:ext cx="10801350" cy="0"/>
          </a:xfrm>
          <a:prstGeom prst="line">
            <a:avLst/>
          </a:prstGeom>
          <a:ln>
            <a:solidFill>
              <a:srgbClr val="2B2B2B">
                <a:alpha val="20392"/>
              </a:srgbClr>
            </a:solidFill>
          </a:ln>
        </p:spPr>
        <p:style>
          <a:lnRef idx="1">
            <a:schemeClr val="dk1"/>
          </a:lnRef>
          <a:fillRef idx="0">
            <a:schemeClr val="dk1"/>
          </a:fillRef>
          <a:effectRef idx="0">
            <a:schemeClr val="dk1"/>
          </a:effectRef>
          <a:fontRef idx="minor">
            <a:schemeClr val="tx1"/>
          </a:fontRef>
        </p:style>
      </p:cxnSp>
      <p:pic>
        <p:nvPicPr>
          <p:cNvPr id="18" name="Graphic 17">
            <a:extLst>
              <a:ext uri="{FF2B5EF4-FFF2-40B4-BE49-F238E27FC236}">
                <a16:creationId xmlns:a16="http://schemas.microsoft.com/office/drawing/2014/main" id="{93A4649C-5083-E8A6-C66B-73C61A403AC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5325" y="549275"/>
            <a:ext cx="1800225" cy="357545"/>
          </a:xfrm>
          <a:prstGeom prst="rect">
            <a:avLst/>
          </a:prstGeom>
        </p:spPr>
      </p:pic>
      <p:sp>
        <p:nvSpPr>
          <p:cNvPr id="25" name="Media Placeholder 26">
            <a:extLst>
              <a:ext uri="{FF2B5EF4-FFF2-40B4-BE49-F238E27FC236}">
                <a16:creationId xmlns:a16="http://schemas.microsoft.com/office/drawing/2014/main" id="{6315DBBC-A425-3C38-A6AB-AFE497CBA6D0}"/>
              </a:ext>
            </a:extLst>
          </p:cNvPr>
          <p:cNvSpPr>
            <a:spLocks noGrp="1"/>
          </p:cNvSpPr>
          <p:nvPr>
            <p:ph type="media" sz="quarter" idx="17"/>
          </p:nvPr>
        </p:nvSpPr>
        <p:spPr>
          <a:xfrm>
            <a:off x="2855913" y="1989138"/>
            <a:ext cx="6288087" cy="3410862"/>
          </a:xfrm>
          <a:solidFill>
            <a:schemeClr val="tx2"/>
          </a:solidFill>
        </p:spPr>
        <p:txBody>
          <a:bodyPr anchor="ctr" anchorCtr="1"/>
          <a:lstStyle>
            <a:lvl1pPr>
              <a:defRPr>
                <a:solidFill>
                  <a:schemeClr val="bg2"/>
                </a:solidFill>
              </a:defRPr>
            </a:lvl1pPr>
          </a:lstStyle>
          <a:p>
            <a:endParaRPr lang="en-US" dirty="0"/>
          </a:p>
        </p:txBody>
      </p:sp>
      <p:sp>
        <p:nvSpPr>
          <p:cNvPr id="26" name="Text Placeholder 10">
            <a:extLst>
              <a:ext uri="{FF2B5EF4-FFF2-40B4-BE49-F238E27FC236}">
                <a16:creationId xmlns:a16="http://schemas.microsoft.com/office/drawing/2014/main" id="{E7C35E9F-5E3F-E11E-6AB8-78186AF5AC6C}"/>
              </a:ext>
            </a:extLst>
          </p:cNvPr>
          <p:cNvSpPr>
            <a:spLocks noGrp="1" noChangeAspect="1"/>
          </p:cNvSpPr>
          <p:nvPr>
            <p:ph type="body" sz="quarter" idx="13" hasCustomPrompt="1"/>
          </p:nvPr>
        </p:nvSpPr>
        <p:spPr>
          <a:xfrm>
            <a:off x="2855912"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ORGANIZATION</a:t>
            </a:r>
          </a:p>
        </p:txBody>
      </p:sp>
      <p:sp>
        <p:nvSpPr>
          <p:cNvPr id="27" name="Text Placeholder 10">
            <a:extLst>
              <a:ext uri="{FF2B5EF4-FFF2-40B4-BE49-F238E27FC236}">
                <a16:creationId xmlns:a16="http://schemas.microsoft.com/office/drawing/2014/main" id="{D0BAB7A9-3F59-29E9-E845-C2D707056F4D}"/>
              </a:ext>
            </a:extLst>
          </p:cNvPr>
          <p:cNvSpPr>
            <a:spLocks noGrp="1" noChangeAspect="1"/>
          </p:cNvSpPr>
          <p:nvPr>
            <p:ph type="body" sz="quarter" idx="14" hasCustomPrompt="1"/>
          </p:nvPr>
        </p:nvSpPr>
        <p:spPr>
          <a:xfrm>
            <a:off x="5014912"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PERSON</a:t>
            </a:r>
          </a:p>
        </p:txBody>
      </p:sp>
      <p:sp>
        <p:nvSpPr>
          <p:cNvPr id="28" name="Text Placeholder 10">
            <a:extLst>
              <a:ext uri="{FF2B5EF4-FFF2-40B4-BE49-F238E27FC236}">
                <a16:creationId xmlns:a16="http://schemas.microsoft.com/office/drawing/2014/main" id="{5190CEF1-49B7-7534-772C-4086AD3366CB}"/>
              </a:ext>
            </a:extLst>
          </p:cNvPr>
          <p:cNvSpPr>
            <a:spLocks noGrp="1" noChangeAspect="1"/>
          </p:cNvSpPr>
          <p:nvPr>
            <p:ph type="body" sz="quarter" idx="15" hasCustomPrompt="1"/>
          </p:nvPr>
        </p:nvSpPr>
        <p:spPr>
          <a:xfrm>
            <a:off x="7173594"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COMPANY NAME</a:t>
            </a:r>
          </a:p>
        </p:txBody>
      </p:sp>
    </p:spTree>
    <p:extLst>
      <p:ext uri="{BB962C8B-B14F-4D97-AF65-F5344CB8AC3E}">
        <p14:creationId xmlns:p14="http://schemas.microsoft.com/office/powerpoint/2010/main" val="27664418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ullets/7">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82A018F-B4A3-E9D2-4A8A-B6ABEF141900}"/>
              </a:ext>
            </a:extLst>
          </p:cNvPr>
          <p:cNvSpPr>
            <a:spLocks noGrp="1"/>
          </p:cNvSpPr>
          <p:nvPr>
            <p:ph type="dt" sz="half" idx="10"/>
          </p:nvPr>
        </p:nvSpPr>
        <p:spPr/>
        <p:txBody>
          <a:bodyPr/>
          <a:lstStyle/>
          <a:p>
            <a:r>
              <a:rPr lang="en-US"/>
              <a:t>2023-04-20</a:t>
            </a:r>
          </a:p>
        </p:txBody>
      </p:sp>
      <p:sp>
        <p:nvSpPr>
          <p:cNvPr id="6" name="Slide Number Placeholder 5">
            <a:extLst>
              <a:ext uri="{FF2B5EF4-FFF2-40B4-BE49-F238E27FC236}">
                <a16:creationId xmlns:a16="http://schemas.microsoft.com/office/drawing/2014/main" id="{73C57EBD-2803-33D6-FB8C-CA75D7BA1BFF}"/>
              </a:ext>
            </a:extLst>
          </p:cNvPr>
          <p:cNvSpPr>
            <a:spLocks noGrp="1"/>
          </p:cNvSpPr>
          <p:nvPr>
            <p:ph type="sldNum" sz="quarter" idx="12"/>
          </p:nvPr>
        </p:nvSpPr>
        <p:spPr/>
        <p:txBody>
          <a:bodyPr/>
          <a:lstStyle/>
          <a:p>
            <a:fld id="{BBA18796-BEA1-1D47-8E46-098ADA41C1D2}" type="slidenum">
              <a:rPr lang="en-US" smtClean="0"/>
              <a:t>‹#›</a:t>
            </a:fld>
            <a:endParaRPr lang="en-US"/>
          </a:p>
        </p:txBody>
      </p:sp>
      <p:cxnSp>
        <p:nvCxnSpPr>
          <p:cNvPr id="14" name="Straight Connector 13">
            <a:extLst>
              <a:ext uri="{FF2B5EF4-FFF2-40B4-BE49-F238E27FC236}">
                <a16:creationId xmlns:a16="http://schemas.microsoft.com/office/drawing/2014/main" id="{A761C15A-5FE6-D78A-3045-AE3A7FE34AA9}"/>
              </a:ext>
            </a:extLst>
          </p:cNvPr>
          <p:cNvCxnSpPr>
            <a:cxnSpLocks/>
          </p:cNvCxnSpPr>
          <p:nvPr userDrawn="1"/>
        </p:nvCxnSpPr>
        <p:spPr>
          <a:xfrm>
            <a:off x="695325" y="1080000"/>
            <a:ext cx="10801350" cy="0"/>
          </a:xfrm>
          <a:prstGeom prst="line">
            <a:avLst/>
          </a:prstGeom>
          <a:ln>
            <a:solidFill>
              <a:srgbClr val="2B2B2B">
                <a:alpha val="20000"/>
              </a:srgbClr>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EF85D100-BF1F-AD63-FFB3-B988BEFF3841}"/>
              </a:ext>
            </a:extLst>
          </p:cNvPr>
          <p:cNvCxnSpPr>
            <a:cxnSpLocks/>
          </p:cNvCxnSpPr>
          <p:nvPr userDrawn="1"/>
        </p:nvCxnSpPr>
        <p:spPr>
          <a:xfrm>
            <a:off x="695324" y="1449000"/>
            <a:ext cx="10801350" cy="0"/>
          </a:xfrm>
          <a:prstGeom prst="line">
            <a:avLst/>
          </a:prstGeom>
          <a:ln>
            <a:solidFill>
              <a:srgbClr val="2B2B2B">
                <a:alpha val="20392"/>
              </a:srgbClr>
            </a:solidFill>
          </a:ln>
        </p:spPr>
        <p:style>
          <a:lnRef idx="1">
            <a:schemeClr val="dk1"/>
          </a:lnRef>
          <a:fillRef idx="0">
            <a:schemeClr val="dk1"/>
          </a:fillRef>
          <a:effectRef idx="0">
            <a:schemeClr val="dk1"/>
          </a:effectRef>
          <a:fontRef idx="minor">
            <a:schemeClr val="tx1"/>
          </a:fontRef>
        </p:style>
      </p:cxnSp>
      <p:pic>
        <p:nvPicPr>
          <p:cNvPr id="16" name="Graphic 15">
            <a:extLst>
              <a:ext uri="{FF2B5EF4-FFF2-40B4-BE49-F238E27FC236}">
                <a16:creationId xmlns:a16="http://schemas.microsoft.com/office/drawing/2014/main" id="{85CF602D-0397-18DC-8FF7-F1B80967FC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5325" y="1179000"/>
            <a:ext cx="177800" cy="165100"/>
          </a:xfrm>
          <a:prstGeom prst="rect">
            <a:avLst/>
          </a:prstGeom>
        </p:spPr>
      </p:pic>
      <p:cxnSp>
        <p:nvCxnSpPr>
          <p:cNvPr id="17" name="Straight Connector 16">
            <a:extLst>
              <a:ext uri="{FF2B5EF4-FFF2-40B4-BE49-F238E27FC236}">
                <a16:creationId xmlns:a16="http://schemas.microsoft.com/office/drawing/2014/main" id="{2750003D-38A8-1F90-7823-CD6F666E38C7}"/>
              </a:ext>
            </a:extLst>
          </p:cNvPr>
          <p:cNvCxnSpPr>
            <a:cxnSpLocks/>
          </p:cNvCxnSpPr>
          <p:nvPr userDrawn="1"/>
        </p:nvCxnSpPr>
        <p:spPr>
          <a:xfrm>
            <a:off x="695324" y="5949315"/>
            <a:ext cx="10801350" cy="0"/>
          </a:xfrm>
          <a:prstGeom prst="line">
            <a:avLst/>
          </a:prstGeom>
          <a:ln>
            <a:solidFill>
              <a:srgbClr val="2B2B2B">
                <a:alpha val="20392"/>
              </a:srgbClr>
            </a:solidFill>
          </a:ln>
        </p:spPr>
        <p:style>
          <a:lnRef idx="1">
            <a:schemeClr val="dk1"/>
          </a:lnRef>
          <a:fillRef idx="0">
            <a:schemeClr val="dk1"/>
          </a:fillRef>
          <a:effectRef idx="0">
            <a:schemeClr val="dk1"/>
          </a:effectRef>
          <a:fontRef idx="minor">
            <a:schemeClr val="tx1"/>
          </a:fontRef>
        </p:style>
      </p:cxnSp>
      <p:pic>
        <p:nvPicPr>
          <p:cNvPr id="18" name="Graphic 17">
            <a:extLst>
              <a:ext uri="{FF2B5EF4-FFF2-40B4-BE49-F238E27FC236}">
                <a16:creationId xmlns:a16="http://schemas.microsoft.com/office/drawing/2014/main" id="{1EEB0576-259A-9276-D3C8-C73F6DC2BD5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5325" y="549275"/>
            <a:ext cx="1800225" cy="357545"/>
          </a:xfrm>
          <a:prstGeom prst="rect">
            <a:avLst/>
          </a:prstGeom>
        </p:spPr>
      </p:pic>
      <p:sp>
        <p:nvSpPr>
          <p:cNvPr id="20" name="Text Placeholder 19">
            <a:extLst>
              <a:ext uri="{FF2B5EF4-FFF2-40B4-BE49-F238E27FC236}">
                <a16:creationId xmlns:a16="http://schemas.microsoft.com/office/drawing/2014/main" id="{CBD4DF8C-E8A3-9E15-BD6D-AED89CCE59AF}"/>
              </a:ext>
            </a:extLst>
          </p:cNvPr>
          <p:cNvSpPr>
            <a:spLocks noGrp="1"/>
          </p:cNvSpPr>
          <p:nvPr>
            <p:ph type="body" sz="quarter" idx="17" hasCustomPrompt="1"/>
          </p:nvPr>
        </p:nvSpPr>
        <p:spPr>
          <a:xfrm>
            <a:off x="1008000" y="1724268"/>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1</a:t>
            </a:r>
          </a:p>
        </p:txBody>
      </p:sp>
      <p:sp>
        <p:nvSpPr>
          <p:cNvPr id="31" name="Text Placeholder 19">
            <a:extLst>
              <a:ext uri="{FF2B5EF4-FFF2-40B4-BE49-F238E27FC236}">
                <a16:creationId xmlns:a16="http://schemas.microsoft.com/office/drawing/2014/main" id="{EDA62EC7-3951-7BFA-A1C5-D41CB10CA231}"/>
              </a:ext>
            </a:extLst>
          </p:cNvPr>
          <p:cNvSpPr>
            <a:spLocks noGrp="1"/>
          </p:cNvSpPr>
          <p:nvPr>
            <p:ph type="body" sz="quarter" idx="18" hasCustomPrompt="1"/>
          </p:nvPr>
        </p:nvSpPr>
        <p:spPr>
          <a:xfrm>
            <a:off x="1008000" y="2231521"/>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2</a:t>
            </a:r>
          </a:p>
        </p:txBody>
      </p:sp>
      <p:sp>
        <p:nvSpPr>
          <p:cNvPr id="32" name="Text Placeholder 19">
            <a:extLst>
              <a:ext uri="{FF2B5EF4-FFF2-40B4-BE49-F238E27FC236}">
                <a16:creationId xmlns:a16="http://schemas.microsoft.com/office/drawing/2014/main" id="{94AC1998-B1DA-F03D-CE09-5DA3B64E60E4}"/>
              </a:ext>
            </a:extLst>
          </p:cNvPr>
          <p:cNvSpPr>
            <a:spLocks noGrp="1"/>
          </p:cNvSpPr>
          <p:nvPr>
            <p:ph type="body" sz="quarter" idx="19" hasCustomPrompt="1"/>
          </p:nvPr>
        </p:nvSpPr>
        <p:spPr>
          <a:xfrm>
            <a:off x="1008000" y="2738774"/>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3</a:t>
            </a:r>
          </a:p>
        </p:txBody>
      </p:sp>
      <p:sp>
        <p:nvSpPr>
          <p:cNvPr id="33" name="Text Placeholder 19">
            <a:extLst>
              <a:ext uri="{FF2B5EF4-FFF2-40B4-BE49-F238E27FC236}">
                <a16:creationId xmlns:a16="http://schemas.microsoft.com/office/drawing/2014/main" id="{8C387B98-7C07-E87C-777D-DFA6EB29BDF2}"/>
              </a:ext>
            </a:extLst>
          </p:cNvPr>
          <p:cNvSpPr>
            <a:spLocks noGrp="1"/>
          </p:cNvSpPr>
          <p:nvPr>
            <p:ph type="body" sz="quarter" idx="20" hasCustomPrompt="1"/>
          </p:nvPr>
        </p:nvSpPr>
        <p:spPr>
          <a:xfrm>
            <a:off x="1008000" y="3246027"/>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4</a:t>
            </a:r>
          </a:p>
        </p:txBody>
      </p:sp>
      <p:sp>
        <p:nvSpPr>
          <p:cNvPr id="34" name="Text Placeholder 19">
            <a:extLst>
              <a:ext uri="{FF2B5EF4-FFF2-40B4-BE49-F238E27FC236}">
                <a16:creationId xmlns:a16="http://schemas.microsoft.com/office/drawing/2014/main" id="{664A9F3E-987E-3125-2F31-0597D141FCE7}"/>
              </a:ext>
            </a:extLst>
          </p:cNvPr>
          <p:cNvSpPr>
            <a:spLocks noGrp="1"/>
          </p:cNvSpPr>
          <p:nvPr>
            <p:ph type="body" sz="quarter" idx="21" hasCustomPrompt="1"/>
          </p:nvPr>
        </p:nvSpPr>
        <p:spPr>
          <a:xfrm>
            <a:off x="1008000" y="3753280"/>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5</a:t>
            </a:r>
          </a:p>
        </p:txBody>
      </p:sp>
      <p:sp>
        <p:nvSpPr>
          <p:cNvPr id="35" name="Text Placeholder 19">
            <a:extLst>
              <a:ext uri="{FF2B5EF4-FFF2-40B4-BE49-F238E27FC236}">
                <a16:creationId xmlns:a16="http://schemas.microsoft.com/office/drawing/2014/main" id="{D359BE6B-5BB1-3DEE-D211-12FF9FEE8713}"/>
              </a:ext>
            </a:extLst>
          </p:cNvPr>
          <p:cNvSpPr>
            <a:spLocks noGrp="1"/>
          </p:cNvSpPr>
          <p:nvPr>
            <p:ph type="body" sz="quarter" idx="22" hasCustomPrompt="1"/>
          </p:nvPr>
        </p:nvSpPr>
        <p:spPr>
          <a:xfrm>
            <a:off x="1008000" y="4767785"/>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7</a:t>
            </a:r>
          </a:p>
        </p:txBody>
      </p:sp>
      <p:sp>
        <p:nvSpPr>
          <p:cNvPr id="36" name="Text Placeholder 19">
            <a:extLst>
              <a:ext uri="{FF2B5EF4-FFF2-40B4-BE49-F238E27FC236}">
                <a16:creationId xmlns:a16="http://schemas.microsoft.com/office/drawing/2014/main" id="{CC9DAAA1-F5E6-ED40-863B-F30F3CFCEB98}"/>
              </a:ext>
            </a:extLst>
          </p:cNvPr>
          <p:cNvSpPr>
            <a:spLocks noGrp="1"/>
          </p:cNvSpPr>
          <p:nvPr>
            <p:ph type="body" sz="quarter" idx="23" hasCustomPrompt="1"/>
          </p:nvPr>
        </p:nvSpPr>
        <p:spPr>
          <a:xfrm>
            <a:off x="1008000" y="4260533"/>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6</a:t>
            </a:r>
          </a:p>
        </p:txBody>
      </p:sp>
      <p:sp>
        <p:nvSpPr>
          <p:cNvPr id="42" name="Text Placeholder 10">
            <a:extLst>
              <a:ext uri="{FF2B5EF4-FFF2-40B4-BE49-F238E27FC236}">
                <a16:creationId xmlns:a16="http://schemas.microsoft.com/office/drawing/2014/main" id="{B2429C86-C8B8-ABB1-C9B2-E922822E3B54}"/>
              </a:ext>
            </a:extLst>
          </p:cNvPr>
          <p:cNvSpPr>
            <a:spLocks noGrp="1" noChangeAspect="1"/>
          </p:cNvSpPr>
          <p:nvPr>
            <p:ph type="body" sz="quarter" idx="13" hasCustomPrompt="1"/>
          </p:nvPr>
        </p:nvSpPr>
        <p:spPr>
          <a:xfrm>
            <a:off x="2855912"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ORGANIZATION</a:t>
            </a:r>
          </a:p>
        </p:txBody>
      </p:sp>
      <p:sp>
        <p:nvSpPr>
          <p:cNvPr id="43" name="Text Placeholder 10">
            <a:extLst>
              <a:ext uri="{FF2B5EF4-FFF2-40B4-BE49-F238E27FC236}">
                <a16:creationId xmlns:a16="http://schemas.microsoft.com/office/drawing/2014/main" id="{C8F13CBC-9358-B8EF-BABF-9ACD4DDB1730}"/>
              </a:ext>
            </a:extLst>
          </p:cNvPr>
          <p:cNvSpPr>
            <a:spLocks noGrp="1" noChangeAspect="1"/>
          </p:cNvSpPr>
          <p:nvPr>
            <p:ph type="body" sz="quarter" idx="14" hasCustomPrompt="1"/>
          </p:nvPr>
        </p:nvSpPr>
        <p:spPr>
          <a:xfrm>
            <a:off x="5014912"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PERSON</a:t>
            </a:r>
          </a:p>
        </p:txBody>
      </p:sp>
      <p:sp>
        <p:nvSpPr>
          <p:cNvPr id="44" name="Text Placeholder 10">
            <a:extLst>
              <a:ext uri="{FF2B5EF4-FFF2-40B4-BE49-F238E27FC236}">
                <a16:creationId xmlns:a16="http://schemas.microsoft.com/office/drawing/2014/main" id="{65098EE4-D7A6-EDD4-ABD3-72067932101F}"/>
              </a:ext>
            </a:extLst>
          </p:cNvPr>
          <p:cNvSpPr>
            <a:spLocks noGrp="1" noChangeAspect="1"/>
          </p:cNvSpPr>
          <p:nvPr>
            <p:ph type="body" sz="quarter" idx="15" hasCustomPrompt="1"/>
          </p:nvPr>
        </p:nvSpPr>
        <p:spPr>
          <a:xfrm>
            <a:off x="7173594"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COMPANY NAME</a:t>
            </a:r>
          </a:p>
        </p:txBody>
      </p:sp>
      <p:sp>
        <p:nvSpPr>
          <p:cNvPr id="45" name="Text Placeholder 17">
            <a:extLst>
              <a:ext uri="{FF2B5EF4-FFF2-40B4-BE49-F238E27FC236}">
                <a16:creationId xmlns:a16="http://schemas.microsoft.com/office/drawing/2014/main" id="{C0ECF719-6931-169B-8D4D-FF088F9A772D}"/>
              </a:ext>
            </a:extLst>
          </p:cNvPr>
          <p:cNvSpPr>
            <a:spLocks noGrp="1"/>
          </p:cNvSpPr>
          <p:nvPr>
            <p:ph type="body" sz="quarter" idx="16" hasCustomPrompt="1"/>
          </p:nvPr>
        </p:nvSpPr>
        <p:spPr>
          <a:xfrm>
            <a:off x="972000" y="1080000"/>
            <a:ext cx="4050000" cy="378000"/>
          </a:xfrm>
        </p:spPr>
        <p:txBody>
          <a:bodyPr lIns="0" tIns="18000" rIns="0" bIns="0" anchor="ctr" anchorCtr="0">
            <a:noAutofit/>
          </a:bodyPr>
          <a:lstStyle>
            <a:lvl1pPr marL="0" indent="0">
              <a:buNone/>
              <a:defRPr sz="1000" b="0" i="0" kern="1000" spc="50" baseline="0">
                <a:latin typeface="Commissioner Loud" pitchFamily="2" charset="0"/>
              </a:defRPr>
            </a:lvl1pPr>
          </a:lstStyle>
          <a:p>
            <a:pPr lvl="0"/>
            <a:r>
              <a:rPr lang="en-US" dirty="0"/>
              <a:t>SLIDE HEADER</a:t>
            </a:r>
          </a:p>
        </p:txBody>
      </p:sp>
    </p:spTree>
    <p:extLst>
      <p:ext uri="{BB962C8B-B14F-4D97-AF65-F5344CB8AC3E}">
        <p14:creationId xmlns:p14="http://schemas.microsoft.com/office/powerpoint/2010/main" val="23330183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ullets/6">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82A018F-B4A3-E9D2-4A8A-B6ABEF141900}"/>
              </a:ext>
            </a:extLst>
          </p:cNvPr>
          <p:cNvSpPr>
            <a:spLocks noGrp="1"/>
          </p:cNvSpPr>
          <p:nvPr>
            <p:ph type="dt" sz="half" idx="10"/>
          </p:nvPr>
        </p:nvSpPr>
        <p:spPr/>
        <p:txBody>
          <a:bodyPr/>
          <a:lstStyle/>
          <a:p>
            <a:r>
              <a:rPr lang="en-US"/>
              <a:t>2023-04-20</a:t>
            </a:r>
          </a:p>
        </p:txBody>
      </p:sp>
      <p:sp>
        <p:nvSpPr>
          <p:cNvPr id="6" name="Slide Number Placeholder 5">
            <a:extLst>
              <a:ext uri="{FF2B5EF4-FFF2-40B4-BE49-F238E27FC236}">
                <a16:creationId xmlns:a16="http://schemas.microsoft.com/office/drawing/2014/main" id="{73C57EBD-2803-33D6-FB8C-CA75D7BA1BFF}"/>
              </a:ext>
            </a:extLst>
          </p:cNvPr>
          <p:cNvSpPr>
            <a:spLocks noGrp="1"/>
          </p:cNvSpPr>
          <p:nvPr>
            <p:ph type="sldNum" sz="quarter" idx="12"/>
          </p:nvPr>
        </p:nvSpPr>
        <p:spPr/>
        <p:txBody>
          <a:bodyPr/>
          <a:lstStyle/>
          <a:p>
            <a:fld id="{BBA18796-BEA1-1D47-8E46-098ADA41C1D2}" type="slidenum">
              <a:rPr lang="en-US" smtClean="0"/>
              <a:t>‹#›</a:t>
            </a:fld>
            <a:endParaRPr lang="en-US"/>
          </a:p>
        </p:txBody>
      </p:sp>
      <p:cxnSp>
        <p:nvCxnSpPr>
          <p:cNvPr id="14" name="Straight Connector 13">
            <a:extLst>
              <a:ext uri="{FF2B5EF4-FFF2-40B4-BE49-F238E27FC236}">
                <a16:creationId xmlns:a16="http://schemas.microsoft.com/office/drawing/2014/main" id="{A761C15A-5FE6-D78A-3045-AE3A7FE34AA9}"/>
              </a:ext>
            </a:extLst>
          </p:cNvPr>
          <p:cNvCxnSpPr>
            <a:cxnSpLocks/>
          </p:cNvCxnSpPr>
          <p:nvPr userDrawn="1"/>
        </p:nvCxnSpPr>
        <p:spPr>
          <a:xfrm>
            <a:off x="695325" y="1080000"/>
            <a:ext cx="10801350" cy="0"/>
          </a:xfrm>
          <a:prstGeom prst="line">
            <a:avLst/>
          </a:prstGeom>
          <a:ln>
            <a:solidFill>
              <a:srgbClr val="2B2B2B">
                <a:alpha val="20000"/>
              </a:srgbClr>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EF85D100-BF1F-AD63-FFB3-B988BEFF3841}"/>
              </a:ext>
            </a:extLst>
          </p:cNvPr>
          <p:cNvCxnSpPr>
            <a:cxnSpLocks/>
          </p:cNvCxnSpPr>
          <p:nvPr userDrawn="1"/>
        </p:nvCxnSpPr>
        <p:spPr>
          <a:xfrm>
            <a:off x="695324" y="1449000"/>
            <a:ext cx="10801350" cy="0"/>
          </a:xfrm>
          <a:prstGeom prst="line">
            <a:avLst/>
          </a:prstGeom>
          <a:ln>
            <a:solidFill>
              <a:srgbClr val="2B2B2B">
                <a:alpha val="20392"/>
              </a:srgbClr>
            </a:solidFill>
          </a:ln>
        </p:spPr>
        <p:style>
          <a:lnRef idx="1">
            <a:schemeClr val="dk1"/>
          </a:lnRef>
          <a:fillRef idx="0">
            <a:schemeClr val="dk1"/>
          </a:fillRef>
          <a:effectRef idx="0">
            <a:schemeClr val="dk1"/>
          </a:effectRef>
          <a:fontRef idx="minor">
            <a:schemeClr val="tx1"/>
          </a:fontRef>
        </p:style>
      </p:cxnSp>
      <p:pic>
        <p:nvPicPr>
          <p:cNvPr id="16" name="Graphic 15">
            <a:extLst>
              <a:ext uri="{FF2B5EF4-FFF2-40B4-BE49-F238E27FC236}">
                <a16:creationId xmlns:a16="http://schemas.microsoft.com/office/drawing/2014/main" id="{85CF602D-0397-18DC-8FF7-F1B80967FC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5325" y="1179000"/>
            <a:ext cx="177800" cy="165100"/>
          </a:xfrm>
          <a:prstGeom prst="rect">
            <a:avLst/>
          </a:prstGeom>
        </p:spPr>
      </p:pic>
      <p:cxnSp>
        <p:nvCxnSpPr>
          <p:cNvPr id="17" name="Straight Connector 16">
            <a:extLst>
              <a:ext uri="{FF2B5EF4-FFF2-40B4-BE49-F238E27FC236}">
                <a16:creationId xmlns:a16="http://schemas.microsoft.com/office/drawing/2014/main" id="{2750003D-38A8-1F90-7823-CD6F666E38C7}"/>
              </a:ext>
            </a:extLst>
          </p:cNvPr>
          <p:cNvCxnSpPr>
            <a:cxnSpLocks/>
          </p:cNvCxnSpPr>
          <p:nvPr userDrawn="1"/>
        </p:nvCxnSpPr>
        <p:spPr>
          <a:xfrm>
            <a:off x="695324" y="5949315"/>
            <a:ext cx="10801350" cy="0"/>
          </a:xfrm>
          <a:prstGeom prst="line">
            <a:avLst/>
          </a:prstGeom>
          <a:ln>
            <a:solidFill>
              <a:srgbClr val="2B2B2B">
                <a:alpha val="20392"/>
              </a:srgbClr>
            </a:solidFill>
          </a:ln>
        </p:spPr>
        <p:style>
          <a:lnRef idx="1">
            <a:schemeClr val="dk1"/>
          </a:lnRef>
          <a:fillRef idx="0">
            <a:schemeClr val="dk1"/>
          </a:fillRef>
          <a:effectRef idx="0">
            <a:schemeClr val="dk1"/>
          </a:effectRef>
          <a:fontRef idx="minor">
            <a:schemeClr val="tx1"/>
          </a:fontRef>
        </p:style>
      </p:cxnSp>
      <p:pic>
        <p:nvPicPr>
          <p:cNvPr id="18" name="Graphic 17">
            <a:extLst>
              <a:ext uri="{FF2B5EF4-FFF2-40B4-BE49-F238E27FC236}">
                <a16:creationId xmlns:a16="http://schemas.microsoft.com/office/drawing/2014/main" id="{1EEB0576-259A-9276-D3C8-C73F6DC2BD5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5325" y="549275"/>
            <a:ext cx="1800225" cy="357545"/>
          </a:xfrm>
          <a:prstGeom prst="rect">
            <a:avLst/>
          </a:prstGeom>
        </p:spPr>
      </p:pic>
      <p:sp>
        <p:nvSpPr>
          <p:cNvPr id="20" name="Text Placeholder 19">
            <a:extLst>
              <a:ext uri="{FF2B5EF4-FFF2-40B4-BE49-F238E27FC236}">
                <a16:creationId xmlns:a16="http://schemas.microsoft.com/office/drawing/2014/main" id="{CBD4DF8C-E8A3-9E15-BD6D-AED89CCE59AF}"/>
              </a:ext>
            </a:extLst>
          </p:cNvPr>
          <p:cNvSpPr>
            <a:spLocks noGrp="1"/>
          </p:cNvSpPr>
          <p:nvPr>
            <p:ph type="body" sz="quarter" idx="17" hasCustomPrompt="1"/>
          </p:nvPr>
        </p:nvSpPr>
        <p:spPr>
          <a:xfrm>
            <a:off x="1008000" y="1950109"/>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1</a:t>
            </a:r>
          </a:p>
        </p:txBody>
      </p:sp>
      <p:sp>
        <p:nvSpPr>
          <p:cNvPr id="31" name="Text Placeholder 19">
            <a:extLst>
              <a:ext uri="{FF2B5EF4-FFF2-40B4-BE49-F238E27FC236}">
                <a16:creationId xmlns:a16="http://schemas.microsoft.com/office/drawing/2014/main" id="{EDA62EC7-3951-7BFA-A1C5-D41CB10CA231}"/>
              </a:ext>
            </a:extLst>
          </p:cNvPr>
          <p:cNvSpPr>
            <a:spLocks noGrp="1"/>
          </p:cNvSpPr>
          <p:nvPr>
            <p:ph type="body" sz="quarter" idx="18" hasCustomPrompt="1"/>
          </p:nvPr>
        </p:nvSpPr>
        <p:spPr>
          <a:xfrm>
            <a:off x="1008000" y="2457362"/>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2</a:t>
            </a:r>
          </a:p>
        </p:txBody>
      </p:sp>
      <p:sp>
        <p:nvSpPr>
          <p:cNvPr id="32" name="Text Placeholder 19">
            <a:extLst>
              <a:ext uri="{FF2B5EF4-FFF2-40B4-BE49-F238E27FC236}">
                <a16:creationId xmlns:a16="http://schemas.microsoft.com/office/drawing/2014/main" id="{94AC1998-B1DA-F03D-CE09-5DA3B64E60E4}"/>
              </a:ext>
            </a:extLst>
          </p:cNvPr>
          <p:cNvSpPr>
            <a:spLocks noGrp="1"/>
          </p:cNvSpPr>
          <p:nvPr>
            <p:ph type="body" sz="quarter" idx="19" hasCustomPrompt="1"/>
          </p:nvPr>
        </p:nvSpPr>
        <p:spPr>
          <a:xfrm>
            <a:off x="1008000" y="2964615"/>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3</a:t>
            </a:r>
          </a:p>
        </p:txBody>
      </p:sp>
      <p:sp>
        <p:nvSpPr>
          <p:cNvPr id="33" name="Text Placeholder 19">
            <a:extLst>
              <a:ext uri="{FF2B5EF4-FFF2-40B4-BE49-F238E27FC236}">
                <a16:creationId xmlns:a16="http://schemas.microsoft.com/office/drawing/2014/main" id="{8C387B98-7C07-E87C-777D-DFA6EB29BDF2}"/>
              </a:ext>
            </a:extLst>
          </p:cNvPr>
          <p:cNvSpPr>
            <a:spLocks noGrp="1"/>
          </p:cNvSpPr>
          <p:nvPr>
            <p:ph type="body" sz="quarter" idx="20" hasCustomPrompt="1"/>
          </p:nvPr>
        </p:nvSpPr>
        <p:spPr>
          <a:xfrm>
            <a:off x="1008000" y="3471868"/>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4</a:t>
            </a:r>
          </a:p>
        </p:txBody>
      </p:sp>
      <p:sp>
        <p:nvSpPr>
          <p:cNvPr id="34" name="Text Placeholder 19">
            <a:extLst>
              <a:ext uri="{FF2B5EF4-FFF2-40B4-BE49-F238E27FC236}">
                <a16:creationId xmlns:a16="http://schemas.microsoft.com/office/drawing/2014/main" id="{664A9F3E-987E-3125-2F31-0597D141FCE7}"/>
              </a:ext>
            </a:extLst>
          </p:cNvPr>
          <p:cNvSpPr>
            <a:spLocks noGrp="1"/>
          </p:cNvSpPr>
          <p:nvPr>
            <p:ph type="body" sz="quarter" idx="21" hasCustomPrompt="1"/>
          </p:nvPr>
        </p:nvSpPr>
        <p:spPr>
          <a:xfrm>
            <a:off x="1008000" y="3979121"/>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5</a:t>
            </a:r>
          </a:p>
        </p:txBody>
      </p:sp>
      <p:sp>
        <p:nvSpPr>
          <p:cNvPr id="36" name="Text Placeholder 19">
            <a:extLst>
              <a:ext uri="{FF2B5EF4-FFF2-40B4-BE49-F238E27FC236}">
                <a16:creationId xmlns:a16="http://schemas.microsoft.com/office/drawing/2014/main" id="{CC9DAAA1-F5E6-ED40-863B-F30F3CFCEB98}"/>
              </a:ext>
            </a:extLst>
          </p:cNvPr>
          <p:cNvSpPr>
            <a:spLocks noGrp="1"/>
          </p:cNvSpPr>
          <p:nvPr>
            <p:ph type="body" sz="quarter" idx="23" hasCustomPrompt="1"/>
          </p:nvPr>
        </p:nvSpPr>
        <p:spPr>
          <a:xfrm>
            <a:off x="1008000" y="4486374"/>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6</a:t>
            </a:r>
          </a:p>
        </p:txBody>
      </p:sp>
      <p:sp>
        <p:nvSpPr>
          <p:cNvPr id="2" name="Text Placeholder 10">
            <a:extLst>
              <a:ext uri="{FF2B5EF4-FFF2-40B4-BE49-F238E27FC236}">
                <a16:creationId xmlns:a16="http://schemas.microsoft.com/office/drawing/2014/main" id="{9F136A47-C5BB-1A9F-0EC7-DEE3206B3908}"/>
              </a:ext>
            </a:extLst>
          </p:cNvPr>
          <p:cNvSpPr>
            <a:spLocks noGrp="1" noChangeAspect="1"/>
          </p:cNvSpPr>
          <p:nvPr>
            <p:ph type="body" sz="quarter" idx="13" hasCustomPrompt="1"/>
          </p:nvPr>
        </p:nvSpPr>
        <p:spPr>
          <a:xfrm>
            <a:off x="2855912"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ORGANIZATION</a:t>
            </a:r>
          </a:p>
        </p:txBody>
      </p:sp>
      <p:sp>
        <p:nvSpPr>
          <p:cNvPr id="3" name="Text Placeholder 10">
            <a:extLst>
              <a:ext uri="{FF2B5EF4-FFF2-40B4-BE49-F238E27FC236}">
                <a16:creationId xmlns:a16="http://schemas.microsoft.com/office/drawing/2014/main" id="{A2AED82C-6CAB-5EEE-68FE-3F755F86A8A7}"/>
              </a:ext>
            </a:extLst>
          </p:cNvPr>
          <p:cNvSpPr>
            <a:spLocks noGrp="1" noChangeAspect="1"/>
          </p:cNvSpPr>
          <p:nvPr>
            <p:ph type="body" sz="quarter" idx="14" hasCustomPrompt="1"/>
          </p:nvPr>
        </p:nvSpPr>
        <p:spPr>
          <a:xfrm>
            <a:off x="5014912"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PERSON</a:t>
            </a:r>
          </a:p>
        </p:txBody>
      </p:sp>
      <p:sp>
        <p:nvSpPr>
          <p:cNvPr id="5" name="Text Placeholder 10">
            <a:extLst>
              <a:ext uri="{FF2B5EF4-FFF2-40B4-BE49-F238E27FC236}">
                <a16:creationId xmlns:a16="http://schemas.microsoft.com/office/drawing/2014/main" id="{0C002D83-1A45-2970-1FF4-E452E4EF3678}"/>
              </a:ext>
            </a:extLst>
          </p:cNvPr>
          <p:cNvSpPr>
            <a:spLocks noGrp="1" noChangeAspect="1"/>
          </p:cNvSpPr>
          <p:nvPr>
            <p:ph type="body" sz="quarter" idx="15" hasCustomPrompt="1"/>
          </p:nvPr>
        </p:nvSpPr>
        <p:spPr>
          <a:xfrm>
            <a:off x="7173594"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COMPANY NAME</a:t>
            </a:r>
          </a:p>
        </p:txBody>
      </p:sp>
      <p:sp>
        <p:nvSpPr>
          <p:cNvPr id="7" name="Text Placeholder 17">
            <a:extLst>
              <a:ext uri="{FF2B5EF4-FFF2-40B4-BE49-F238E27FC236}">
                <a16:creationId xmlns:a16="http://schemas.microsoft.com/office/drawing/2014/main" id="{90097185-B289-64F2-BC1F-C48EC93603E9}"/>
              </a:ext>
            </a:extLst>
          </p:cNvPr>
          <p:cNvSpPr>
            <a:spLocks noGrp="1"/>
          </p:cNvSpPr>
          <p:nvPr>
            <p:ph type="body" sz="quarter" idx="16" hasCustomPrompt="1"/>
          </p:nvPr>
        </p:nvSpPr>
        <p:spPr>
          <a:xfrm>
            <a:off x="972000" y="1080000"/>
            <a:ext cx="4050000" cy="378000"/>
          </a:xfrm>
        </p:spPr>
        <p:txBody>
          <a:bodyPr lIns="0" tIns="18000" rIns="0" bIns="0" anchor="ctr" anchorCtr="0">
            <a:noAutofit/>
          </a:bodyPr>
          <a:lstStyle>
            <a:lvl1pPr marL="0" indent="0">
              <a:buNone/>
              <a:defRPr sz="1000" b="0" i="0" kern="1000" spc="50" baseline="0">
                <a:latin typeface="Commissioner Loud" pitchFamily="2" charset="0"/>
              </a:defRPr>
            </a:lvl1pPr>
          </a:lstStyle>
          <a:p>
            <a:pPr lvl="0"/>
            <a:r>
              <a:rPr lang="en-US" dirty="0"/>
              <a:t>SLIDE HEADER</a:t>
            </a:r>
          </a:p>
        </p:txBody>
      </p:sp>
    </p:spTree>
    <p:extLst>
      <p:ext uri="{BB962C8B-B14F-4D97-AF65-F5344CB8AC3E}">
        <p14:creationId xmlns:p14="http://schemas.microsoft.com/office/powerpoint/2010/main" val="29494056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ullets/5">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82A018F-B4A3-E9D2-4A8A-B6ABEF141900}"/>
              </a:ext>
            </a:extLst>
          </p:cNvPr>
          <p:cNvSpPr>
            <a:spLocks noGrp="1"/>
          </p:cNvSpPr>
          <p:nvPr>
            <p:ph type="dt" sz="half" idx="10"/>
          </p:nvPr>
        </p:nvSpPr>
        <p:spPr/>
        <p:txBody>
          <a:bodyPr/>
          <a:lstStyle/>
          <a:p>
            <a:r>
              <a:rPr lang="en-US"/>
              <a:t>2023-04-20</a:t>
            </a:r>
          </a:p>
        </p:txBody>
      </p:sp>
      <p:sp>
        <p:nvSpPr>
          <p:cNvPr id="6" name="Slide Number Placeholder 5">
            <a:extLst>
              <a:ext uri="{FF2B5EF4-FFF2-40B4-BE49-F238E27FC236}">
                <a16:creationId xmlns:a16="http://schemas.microsoft.com/office/drawing/2014/main" id="{73C57EBD-2803-33D6-FB8C-CA75D7BA1BFF}"/>
              </a:ext>
            </a:extLst>
          </p:cNvPr>
          <p:cNvSpPr>
            <a:spLocks noGrp="1"/>
          </p:cNvSpPr>
          <p:nvPr>
            <p:ph type="sldNum" sz="quarter" idx="12"/>
          </p:nvPr>
        </p:nvSpPr>
        <p:spPr/>
        <p:txBody>
          <a:bodyPr/>
          <a:lstStyle/>
          <a:p>
            <a:fld id="{BBA18796-BEA1-1D47-8E46-098ADA41C1D2}" type="slidenum">
              <a:rPr lang="en-US" smtClean="0"/>
              <a:t>‹#›</a:t>
            </a:fld>
            <a:endParaRPr lang="en-US"/>
          </a:p>
        </p:txBody>
      </p:sp>
      <p:cxnSp>
        <p:nvCxnSpPr>
          <p:cNvPr id="14" name="Straight Connector 13">
            <a:extLst>
              <a:ext uri="{FF2B5EF4-FFF2-40B4-BE49-F238E27FC236}">
                <a16:creationId xmlns:a16="http://schemas.microsoft.com/office/drawing/2014/main" id="{A761C15A-5FE6-D78A-3045-AE3A7FE34AA9}"/>
              </a:ext>
            </a:extLst>
          </p:cNvPr>
          <p:cNvCxnSpPr>
            <a:cxnSpLocks/>
          </p:cNvCxnSpPr>
          <p:nvPr userDrawn="1"/>
        </p:nvCxnSpPr>
        <p:spPr>
          <a:xfrm>
            <a:off x="695325" y="1080000"/>
            <a:ext cx="10801350" cy="0"/>
          </a:xfrm>
          <a:prstGeom prst="line">
            <a:avLst/>
          </a:prstGeom>
          <a:ln>
            <a:solidFill>
              <a:srgbClr val="2B2B2B">
                <a:alpha val="20000"/>
              </a:srgbClr>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EF85D100-BF1F-AD63-FFB3-B988BEFF3841}"/>
              </a:ext>
            </a:extLst>
          </p:cNvPr>
          <p:cNvCxnSpPr>
            <a:cxnSpLocks/>
          </p:cNvCxnSpPr>
          <p:nvPr userDrawn="1"/>
        </p:nvCxnSpPr>
        <p:spPr>
          <a:xfrm>
            <a:off x="695324" y="1449000"/>
            <a:ext cx="10801350" cy="0"/>
          </a:xfrm>
          <a:prstGeom prst="line">
            <a:avLst/>
          </a:prstGeom>
          <a:ln>
            <a:solidFill>
              <a:srgbClr val="2B2B2B">
                <a:alpha val="20392"/>
              </a:srgbClr>
            </a:solidFill>
          </a:ln>
        </p:spPr>
        <p:style>
          <a:lnRef idx="1">
            <a:schemeClr val="dk1"/>
          </a:lnRef>
          <a:fillRef idx="0">
            <a:schemeClr val="dk1"/>
          </a:fillRef>
          <a:effectRef idx="0">
            <a:schemeClr val="dk1"/>
          </a:effectRef>
          <a:fontRef idx="minor">
            <a:schemeClr val="tx1"/>
          </a:fontRef>
        </p:style>
      </p:cxnSp>
      <p:pic>
        <p:nvPicPr>
          <p:cNvPr id="16" name="Graphic 15">
            <a:extLst>
              <a:ext uri="{FF2B5EF4-FFF2-40B4-BE49-F238E27FC236}">
                <a16:creationId xmlns:a16="http://schemas.microsoft.com/office/drawing/2014/main" id="{85CF602D-0397-18DC-8FF7-F1B80967FC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5325" y="1179000"/>
            <a:ext cx="177800" cy="165100"/>
          </a:xfrm>
          <a:prstGeom prst="rect">
            <a:avLst/>
          </a:prstGeom>
        </p:spPr>
      </p:pic>
      <p:cxnSp>
        <p:nvCxnSpPr>
          <p:cNvPr id="17" name="Straight Connector 16">
            <a:extLst>
              <a:ext uri="{FF2B5EF4-FFF2-40B4-BE49-F238E27FC236}">
                <a16:creationId xmlns:a16="http://schemas.microsoft.com/office/drawing/2014/main" id="{2750003D-38A8-1F90-7823-CD6F666E38C7}"/>
              </a:ext>
            </a:extLst>
          </p:cNvPr>
          <p:cNvCxnSpPr>
            <a:cxnSpLocks/>
          </p:cNvCxnSpPr>
          <p:nvPr userDrawn="1"/>
        </p:nvCxnSpPr>
        <p:spPr>
          <a:xfrm>
            <a:off x="695324" y="5949315"/>
            <a:ext cx="10801350" cy="0"/>
          </a:xfrm>
          <a:prstGeom prst="line">
            <a:avLst/>
          </a:prstGeom>
          <a:ln>
            <a:solidFill>
              <a:srgbClr val="2B2B2B">
                <a:alpha val="20392"/>
              </a:srgbClr>
            </a:solidFill>
          </a:ln>
        </p:spPr>
        <p:style>
          <a:lnRef idx="1">
            <a:schemeClr val="dk1"/>
          </a:lnRef>
          <a:fillRef idx="0">
            <a:schemeClr val="dk1"/>
          </a:fillRef>
          <a:effectRef idx="0">
            <a:schemeClr val="dk1"/>
          </a:effectRef>
          <a:fontRef idx="minor">
            <a:schemeClr val="tx1"/>
          </a:fontRef>
        </p:style>
      </p:cxnSp>
      <p:pic>
        <p:nvPicPr>
          <p:cNvPr id="18" name="Graphic 17">
            <a:extLst>
              <a:ext uri="{FF2B5EF4-FFF2-40B4-BE49-F238E27FC236}">
                <a16:creationId xmlns:a16="http://schemas.microsoft.com/office/drawing/2014/main" id="{1EEB0576-259A-9276-D3C8-C73F6DC2BD5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5325" y="549275"/>
            <a:ext cx="1800225" cy="357545"/>
          </a:xfrm>
          <a:prstGeom prst="rect">
            <a:avLst/>
          </a:prstGeom>
        </p:spPr>
      </p:pic>
      <p:sp>
        <p:nvSpPr>
          <p:cNvPr id="20" name="Text Placeholder 19">
            <a:extLst>
              <a:ext uri="{FF2B5EF4-FFF2-40B4-BE49-F238E27FC236}">
                <a16:creationId xmlns:a16="http://schemas.microsoft.com/office/drawing/2014/main" id="{CBD4DF8C-E8A3-9E15-BD6D-AED89CCE59AF}"/>
              </a:ext>
            </a:extLst>
          </p:cNvPr>
          <p:cNvSpPr>
            <a:spLocks noGrp="1"/>
          </p:cNvSpPr>
          <p:nvPr>
            <p:ph type="body" sz="quarter" idx="17" hasCustomPrompt="1"/>
          </p:nvPr>
        </p:nvSpPr>
        <p:spPr>
          <a:xfrm>
            <a:off x="1008000" y="2212817"/>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1</a:t>
            </a:r>
          </a:p>
        </p:txBody>
      </p:sp>
      <p:sp>
        <p:nvSpPr>
          <p:cNvPr id="31" name="Text Placeholder 19">
            <a:extLst>
              <a:ext uri="{FF2B5EF4-FFF2-40B4-BE49-F238E27FC236}">
                <a16:creationId xmlns:a16="http://schemas.microsoft.com/office/drawing/2014/main" id="{EDA62EC7-3951-7BFA-A1C5-D41CB10CA231}"/>
              </a:ext>
            </a:extLst>
          </p:cNvPr>
          <p:cNvSpPr>
            <a:spLocks noGrp="1"/>
          </p:cNvSpPr>
          <p:nvPr>
            <p:ph type="body" sz="quarter" idx="18" hasCustomPrompt="1"/>
          </p:nvPr>
        </p:nvSpPr>
        <p:spPr>
          <a:xfrm>
            <a:off x="1008000" y="2720070"/>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2</a:t>
            </a:r>
          </a:p>
        </p:txBody>
      </p:sp>
      <p:sp>
        <p:nvSpPr>
          <p:cNvPr id="32" name="Text Placeholder 19">
            <a:extLst>
              <a:ext uri="{FF2B5EF4-FFF2-40B4-BE49-F238E27FC236}">
                <a16:creationId xmlns:a16="http://schemas.microsoft.com/office/drawing/2014/main" id="{94AC1998-B1DA-F03D-CE09-5DA3B64E60E4}"/>
              </a:ext>
            </a:extLst>
          </p:cNvPr>
          <p:cNvSpPr>
            <a:spLocks noGrp="1"/>
          </p:cNvSpPr>
          <p:nvPr>
            <p:ph type="body" sz="quarter" idx="19" hasCustomPrompt="1"/>
          </p:nvPr>
        </p:nvSpPr>
        <p:spPr>
          <a:xfrm>
            <a:off x="1008000" y="3227323"/>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3</a:t>
            </a:r>
          </a:p>
        </p:txBody>
      </p:sp>
      <p:sp>
        <p:nvSpPr>
          <p:cNvPr id="33" name="Text Placeholder 19">
            <a:extLst>
              <a:ext uri="{FF2B5EF4-FFF2-40B4-BE49-F238E27FC236}">
                <a16:creationId xmlns:a16="http://schemas.microsoft.com/office/drawing/2014/main" id="{8C387B98-7C07-E87C-777D-DFA6EB29BDF2}"/>
              </a:ext>
            </a:extLst>
          </p:cNvPr>
          <p:cNvSpPr>
            <a:spLocks noGrp="1"/>
          </p:cNvSpPr>
          <p:nvPr>
            <p:ph type="body" sz="quarter" idx="20" hasCustomPrompt="1"/>
          </p:nvPr>
        </p:nvSpPr>
        <p:spPr>
          <a:xfrm>
            <a:off x="1008000" y="3734576"/>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4</a:t>
            </a:r>
          </a:p>
        </p:txBody>
      </p:sp>
      <p:sp>
        <p:nvSpPr>
          <p:cNvPr id="34" name="Text Placeholder 19">
            <a:extLst>
              <a:ext uri="{FF2B5EF4-FFF2-40B4-BE49-F238E27FC236}">
                <a16:creationId xmlns:a16="http://schemas.microsoft.com/office/drawing/2014/main" id="{664A9F3E-987E-3125-2F31-0597D141FCE7}"/>
              </a:ext>
            </a:extLst>
          </p:cNvPr>
          <p:cNvSpPr>
            <a:spLocks noGrp="1"/>
          </p:cNvSpPr>
          <p:nvPr>
            <p:ph type="body" sz="quarter" idx="21" hasCustomPrompt="1"/>
          </p:nvPr>
        </p:nvSpPr>
        <p:spPr>
          <a:xfrm>
            <a:off x="1008000" y="4241829"/>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5</a:t>
            </a:r>
          </a:p>
        </p:txBody>
      </p:sp>
      <p:sp>
        <p:nvSpPr>
          <p:cNvPr id="2" name="Text Placeholder 10">
            <a:extLst>
              <a:ext uri="{FF2B5EF4-FFF2-40B4-BE49-F238E27FC236}">
                <a16:creationId xmlns:a16="http://schemas.microsoft.com/office/drawing/2014/main" id="{F3667AD7-7D4C-AD91-E38E-2BA5D7AA040E}"/>
              </a:ext>
            </a:extLst>
          </p:cNvPr>
          <p:cNvSpPr>
            <a:spLocks noGrp="1" noChangeAspect="1"/>
          </p:cNvSpPr>
          <p:nvPr>
            <p:ph type="body" sz="quarter" idx="13" hasCustomPrompt="1"/>
          </p:nvPr>
        </p:nvSpPr>
        <p:spPr>
          <a:xfrm>
            <a:off x="2855912"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ORGANIZATION</a:t>
            </a:r>
          </a:p>
        </p:txBody>
      </p:sp>
      <p:sp>
        <p:nvSpPr>
          <p:cNvPr id="3" name="Text Placeholder 10">
            <a:extLst>
              <a:ext uri="{FF2B5EF4-FFF2-40B4-BE49-F238E27FC236}">
                <a16:creationId xmlns:a16="http://schemas.microsoft.com/office/drawing/2014/main" id="{7955084F-1A5E-5372-72A2-33606E76CF52}"/>
              </a:ext>
            </a:extLst>
          </p:cNvPr>
          <p:cNvSpPr>
            <a:spLocks noGrp="1" noChangeAspect="1"/>
          </p:cNvSpPr>
          <p:nvPr>
            <p:ph type="body" sz="quarter" idx="14" hasCustomPrompt="1"/>
          </p:nvPr>
        </p:nvSpPr>
        <p:spPr>
          <a:xfrm>
            <a:off x="5014912"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PERSON</a:t>
            </a:r>
          </a:p>
        </p:txBody>
      </p:sp>
      <p:sp>
        <p:nvSpPr>
          <p:cNvPr id="5" name="Text Placeholder 10">
            <a:extLst>
              <a:ext uri="{FF2B5EF4-FFF2-40B4-BE49-F238E27FC236}">
                <a16:creationId xmlns:a16="http://schemas.microsoft.com/office/drawing/2014/main" id="{27840A29-9909-B2D6-51B5-EA288ED0CC98}"/>
              </a:ext>
            </a:extLst>
          </p:cNvPr>
          <p:cNvSpPr>
            <a:spLocks noGrp="1" noChangeAspect="1"/>
          </p:cNvSpPr>
          <p:nvPr>
            <p:ph type="body" sz="quarter" idx="15" hasCustomPrompt="1"/>
          </p:nvPr>
        </p:nvSpPr>
        <p:spPr>
          <a:xfrm>
            <a:off x="7173594"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COMPANY NAME</a:t>
            </a:r>
          </a:p>
        </p:txBody>
      </p:sp>
      <p:sp>
        <p:nvSpPr>
          <p:cNvPr id="7" name="Text Placeholder 17">
            <a:extLst>
              <a:ext uri="{FF2B5EF4-FFF2-40B4-BE49-F238E27FC236}">
                <a16:creationId xmlns:a16="http://schemas.microsoft.com/office/drawing/2014/main" id="{C59C676F-5796-557C-455D-178350050099}"/>
              </a:ext>
            </a:extLst>
          </p:cNvPr>
          <p:cNvSpPr>
            <a:spLocks noGrp="1"/>
          </p:cNvSpPr>
          <p:nvPr>
            <p:ph type="body" sz="quarter" idx="16" hasCustomPrompt="1"/>
          </p:nvPr>
        </p:nvSpPr>
        <p:spPr>
          <a:xfrm>
            <a:off x="972000" y="1080000"/>
            <a:ext cx="4050000" cy="378000"/>
          </a:xfrm>
        </p:spPr>
        <p:txBody>
          <a:bodyPr lIns="0" tIns="18000" rIns="0" bIns="0" anchor="ctr" anchorCtr="0">
            <a:noAutofit/>
          </a:bodyPr>
          <a:lstStyle>
            <a:lvl1pPr marL="0" indent="0">
              <a:buNone/>
              <a:defRPr sz="1000" b="0" i="0" kern="1000" spc="50" baseline="0">
                <a:latin typeface="Commissioner Loud" pitchFamily="2" charset="0"/>
              </a:defRPr>
            </a:lvl1pPr>
          </a:lstStyle>
          <a:p>
            <a:pPr lvl="0"/>
            <a:r>
              <a:rPr lang="en-US" dirty="0"/>
              <a:t>SLIDE HEADER</a:t>
            </a:r>
          </a:p>
        </p:txBody>
      </p:sp>
    </p:spTree>
    <p:extLst>
      <p:ext uri="{BB962C8B-B14F-4D97-AF65-F5344CB8AC3E}">
        <p14:creationId xmlns:p14="http://schemas.microsoft.com/office/powerpoint/2010/main" val="4917678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ullets/4">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82A018F-B4A3-E9D2-4A8A-B6ABEF141900}"/>
              </a:ext>
            </a:extLst>
          </p:cNvPr>
          <p:cNvSpPr>
            <a:spLocks noGrp="1"/>
          </p:cNvSpPr>
          <p:nvPr>
            <p:ph type="dt" sz="half" idx="10"/>
          </p:nvPr>
        </p:nvSpPr>
        <p:spPr/>
        <p:txBody>
          <a:bodyPr/>
          <a:lstStyle/>
          <a:p>
            <a:r>
              <a:rPr lang="en-US"/>
              <a:t>2023-04-20</a:t>
            </a:r>
          </a:p>
        </p:txBody>
      </p:sp>
      <p:sp>
        <p:nvSpPr>
          <p:cNvPr id="6" name="Slide Number Placeholder 5">
            <a:extLst>
              <a:ext uri="{FF2B5EF4-FFF2-40B4-BE49-F238E27FC236}">
                <a16:creationId xmlns:a16="http://schemas.microsoft.com/office/drawing/2014/main" id="{73C57EBD-2803-33D6-FB8C-CA75D7BA1BFF}"/>
              </a:ext>
            </a:extLst>
          </p:cNvPr>
          <p:cNvSpPr>
            <a:spLocks noGrp="1"/>
          </p:cNvSpPr>
          <p:nvPr>
            <p:ph type="sldNum" sz="quarter" idx="12"/>
          </p:nvPr>
        </p:nvSpPr>
        <p:spPr/>
        <p:txBody>
          <a:bodyPr/>
          <a:lstStyle/>
          <a:p>
            <a:fld id="{BBA18796-BEA1-1D47-8E46-098ADA41C1D2}" type="slidenum">
              <a:rPr lang="en-US" smtClean="0"/>
              <a:t>‹#›</a:t>
            </a:fld>
            <a:endParaRPr lang="en-US"/>
          </a:p>
        </p:txBody>
      </p:sp>
      <p:cxnSp>
        <p:nvCxnSpPr>
          <p:cNvPr id="14" name="Straight Connector 13">
            <a:extLst>
              <a:ext uri="{FF2B5EF4-FFF2-40B4-BE49-F238E27FC236}">
                <a16:creationId xmlns:a16="http://schemas.microsoft.com/office/drawing/2014/main" id="{A761C15A-5FE6-D78A-3045-AE3A7FE34AA9}"/>
              </a:ext>
            </a:extLst>
          </p:cNvPr>
          <p:cNvCxnSpPr>
            <a:cxnSpLocks/>
          </p:cNvCxnSpPr>
          <p:nvPr userDrawn="1"/>
        </p:nvCxnSpPr>
        <p:spPr>
          <a:xfrm>
            <a:off x="695325" y="1080000"/>
            <a:ext cx="10801350" cy="0"/>
          </a:xfrm>
          <a:prstGeom prst="line">
            <a:avLst/>
          </a:prstGeom>
          <a:ln>
            <a:solidFill>
              <a:srgbClr val="2B2B2B">
                <a:alpha val="20000"/>
              </a:srgbClr>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EF85D100-BF1F-AD63-FFB3-B988BEFF3841}"/>
              </a:ext>
            </a:extLst>
          </p:cNvPr>
          <p:cNvCxnSpPr>
            <a:cxnSpLocks/>
          </p:cNvCxnSpPr>
          <p:nvPr userDrawn="1"/>
        </p:nvCxnSpPr>
        <p:spPr>
          <a:xfrm>
            <a:off x="695324" y="1449000"/>
            <a:ext cx="10801350" cy="0"/>
          </a:xfrm>
          <a:prstGeom prst="line">
            <a:avLst/>
          </a:prstGeom>
          <a:ln>
            <a:solidFill>
              <a:srgbClr val="2B2B2B">
                <a:alpha val="20392"/>
              </a:srgbClr>
            </a:solidFill>
          </a:ln>
        </p:spPr>
        <p:style>
          <a:lnRef idx="1">
            <a:schemeClr val="dk1"/>
          </a:lnRef>
          <a:fillRef idx="0">
            <a:schemeClr val="dk1"/>
          </a:fillRef>
          <a:effectRef idx="0">
            <a:schemeClr val="dk1"/>
          </a:effectRef>
          <a:fontRef idx="minor">
            <a:schemeClr val="tx1"/>
          </a:fontRef>
        </p:style>
      </p:cxnSp>
      <p:pic>
        <p:nvPicPr>
          <p:cNvPr id="16" name="Graphic 15">
            <a:extLst>
              <a:ext uri="{FF2B5EF4-FFF2-40B4-BE49-F238E27FC236}">
                <a16:creationId xmlns:a16="http://schemas.microsoft.com/office/drawing/2014/main" id="{85CF602D-0397-18DC-8FF7-F1B80967FC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5325" y="1179000"/>
            <a:ext cx="177800" cy="165100"/>
          </a:xfrm>
          <a:prstGeom prst="rect">
            <a:avLst/>
          </a:prstGeom>
        </p:spPr>
      </p:pic>
      <p:cxnSp>
        <p:nvCxnSpPr>
          <p:cNvPr id="17" name="Straight Connector 16">
            <a:extLst>
              <a:ext uri="{FF2B5EF4-FFF2-40B4-BE49-F238E27FC236}">
                <a16:creationId xmlns:a16="http://schemas.microsoft.com/office/drawing/2014/main" id="{2750003D-38A8-1F90-7823-CD6F666E38C7}"/>
              </a:ext>
            </a:extLst>
          </p:cNvPr>
          <p:cNvCxnSpPr>
            <a:cxnSpLocks/>
          </p:cNvCxnSpPr>
          <p:nvPr userDrawn="1"/>
        </p:nvCxnSpPr>
        <p:spPr>
          <a:xfrm>
            <a:off x="695324" y="5949315"/>
            <a:ext cx="10801350" cy="0"/>
          </a:xfrm>
          <a:prstGeom prst="line">
            <a:avLst/>
          </a:prstGeom>
          <a:ln>
            <a:solidFill>
              <a:srgbClr val="2B2B2B">
                <a:alpha val="20392"/>
              </a:srgbClr>
            </a:solidFill>
          </a:ln>
        </p:spPr>
        <p:style>
          <a:lnRef idx="1">
            <a:schemeClr val="dk1"/>
          </a:lnRef>
          <a:fillRef idx="0">
            <a:schemeClr val="dk1"/>
          </a:fillRef>
          <a:effectRef idx="0">
            <a:schemeClr val="dk1"/>
          </a:effectRef>
          <a:fontRef idx="minor">
            <a:schemeClr val="tx1"/>
          </a:fontRef>
        </p:style>
      </p:cxnSp>
      <p:pic>
        <p:nvPicPr>
          <p:cNvPr id="18" name="Graphic 17">
            <a:extLst>
              <a:ext uri="{FF2B5EF4-FFF2-40B4-BE49-F238E27FC236}">
                <a16:creationId xmlns:a16="http://schemas.microsoft.com/office/drawing/2014/main" id="{1EEB0576-259A-9276-D3C8-C73F6DC2BD5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5325" y="549275"/>
            <a:ext cx="1800225" cy="357545"/>
          </a:xfrm>
          <a:prstGeom prst="rect">
            <a:avLst/>
          </a:prstGeom>
        </p:spPr>
      </p:pic>
      <p:sp>
        <p:nvSpPr>
          <p:cNvPr id="20" name="Text Placeholder 19">
            <a:extLst>
              <a:ext uri="{FF2B5EF4-FFF2-40B4-BE49-F238E27FC236}">
                <a16:creationId xmlns:a16="http://schemas.microsoft.com/office/drawing/2014/main" id="{CBD4DF8C-E8A3-9E15-BD6D-AED89CCE59AF}"/>
              </a:ext>
            </a:extLst>
          </p:cNvPr>
          <p:cNvSpPr>
            <a:spLocks noGrp="1"/>
          </p:cNvSpPr>
          <p:nvPr>
            <p:ph type="body" sz="quarter" idx="17" hasCustomPrompt="1"/>
          </p:nvPr>
        </p:nvSpPr>
        <p:spPr>
          <a:xfrm>
            <a:off x="1008000" y="2456889"/>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1</a:t>
            </a:r>
          </a:p>
        </p:txBody>
      </p:sp>
      <p:sp>
        <p:nvSpPr>
          <p:cNvPr id="31" name="Text Placeholder 19">
            <a:extLst>
              <a:ext uri="{FF2B5EF4-FFF2-40B4-BE49-F238E27FC236}">
                <a16:creationId xmlns:a16="http://schemas.microsoft.com/office/drawing/2014/main" id="{EDA62EC7-3951-7BFA-A1C5-D41CB10CA231}"/>
              </a:ext>
            </a:extLst>
          </p:cNvPr>
          <p:cNvSpPr>
            <a:spLocks noGrp="1"/>
          </p:cNvSpPr>
          <p:nvPr>
            <p:ph type="body" sz="quarter" idx="18" hasCustomPrompt="1"/>
          </p:nvPr>
        </p:nvSpPr>
        <p:spPr>
          <a:xfrm>
            <a:off x="1008000" y="2964142"/>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2</a:t>
            </a:r>
          </a:p>
        </p:txBody>
      </p:sp>
      <p:sp>
        <p:nvSpPr>
          <p:cNvPr id="32" name="Text Placeholder 19">
            <a:extLst>
              <a:ext uri="{FF2B5EF4-FFF2-40B4-BE49-F238E27FC236}">
                <a16:creationId xmlns:a16="http://schemas.microsoft.com/office/drawing/2014/main" id="{94AC1998-B1DA-F03D-CE09-5DA3B64E60E4}"/>
              </a:ext>
            </a:extLst>
          </p:cNvPr>
          <p:cNvSpPr>
            <a:spLocks noGrp="1"/>
          </p:cNvSpPr>
          <p:nvPr>
            <p:ph type="body" sz="quarter" idx="19" hasCustomPrompt="1"/>
          </p:nvPr>
        </p:nvSpPr>
        <p:spPr>
          <a:xfrm>
            <a:off x="1008000" y="3471395"/>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3</a:t>
            </a:r>
          </a:p>
        </p:txBody>
      </p:sp>
      <p:sp>
        <p:nvSpPr>
          <p:cNvPr id="33" name="Text Placeholder 19">
            <a:extLst>
              <a:ext uri="{FF2B5EF4-FFF2-40B4-BE49-F238E27FC236}">
                <a16:creationId xmlns:a16="http://schemas.microsoft.com/office/drawing/2014/main" id="{8C387B98-7C07-E87C-777D-DFA6EB29BDF2}"/>
              </a:ext>
            </a:extLst>
          </p:cNvPr>
          <p:cNvSpPr>
            <a:spLocks noGrp="1"/>
          </p:cNvSpPr>
          <p:nvPr>
            <p:ph type="body" sz="quarter" idx="20" hasCustomPrompt="1"/>
          </p:nvPr>
        </p:nvSpPr>
        <p:spPr>
          <a:xfrm>
            <a:off x="1008000" y="3978648"/>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4</a:t>
            </a:r>
          </a:p>
        </p:txBody>
      </p:sp>
      <p:sp>
        <p:nvSpPr>
          <p:cNvPr id="2" name="Text Placeholder 10">
            <a:extLst>
              <a:ext uri="{FF2B5EF4-FFF2-40B4-BE49-F238E27FC236}">
                <a16:creationId xmlns:a16="http://schemas.microsoft.com/office/drawing/2014/main" id="{CBD9D529-DECB-11D0-F9FF-5DEEF79BB3D9}"/>
              </a:ext>
            </a:extLst>
          </p:cNvPr>
          <p:cNvSpPr>
            <a:spLocks noGrp="1" noChangeAspect="1"/>
          </p:cNvSpPr>
          <p:nvPr>
            <p:ph type="body" sz="quarter" idx="13" hasCustomPrompt="1"/>
          </p:nvPr>
        </p:nvSpPr>
        <p:spPr>
          <a:xfrm>
            <a:off x="2855912"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ORGANIZATION</a:t>
            </a:r>
          </a:p>
        </p:txBody>
      </p:sp>
      <p:sp>
        <p:nvSpPr>
          <p:cNvPr id="3" name="Text Placeholder 10">
            <a:extLst>
              <a:ext uri="{FF2B5EF4-FFF2-40B4-BE49-F238E27FC236}">
                <a16:creationId xmlns:a16="http://schemas.microsoft.com/office/drawing/2014/main" id="{8C21F971-7E5F-90AB-2B4D-FA3361928F76}"/>
              </a:ext>
            </a:extLst>
          </p:cNvPr>
          <p:cNvSpPr>
            <a:spLocks noGrp="1" noChangeAspect="1"/>
          </p:cNvSpPr>
          <p:nvPr>
            <p:ph type="body" sz="quarter" idx="14" hasCustomPrompt="1"/>
          </p:nvPr>
        </p:nvSpPr>
        <p:spPr>
          <a:xfrm>
            <a:off x="5014912"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PERSON</a:t>
            </a:r>
          </a:p>
        </p:txBody>
      </p:sp>
      <p:sp>
        <p:nvSpPr>
          <p:cNvPr id="5" name="Text Placeholder 10">
            <a:extLst>
              <a:ext uri="{FF2B5EF4-FFF2-40B4-BE49-F238E27FC236}">
                <a16:creationId xmlns:a16="http://schemas.microsoft.com/office/drawing/2014/main" id="{DAC1F329-2243-D813-A683-A87BAF870F0A}"/>
              </a:ext>
            </a:extLst>
          </p:cNvPr>
          <p:cNvSpPr>
            <a:spLocks noGrp="1" noChangeAspect="1"/>
          </p:cNvSpPr>
          <p:nvPr>
            <p:ph type="body" sz="quarter" idx="15" hasCustomPrompt="1"/>
          </p:nvPr>
        </p:nvSpPr>
        <p:spPr>
          <a:xfrm>
            <a:off x="7173594"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COMPANY NAME</a:t>
            </a:r>
          </a:p>
        </p:txBody>
      </p:sp>
      <p:sp>
        <p:nvSpPr>
          <p:cNvPr id="7" name="Text Placeholder 17">
            <a:extLst>
              <a:ext uri="{FF2B5EF4-FFF2-40B4-BE49-F238E27FC236}">
                <a16:creationId xmlns:a16="http://schemas.microsoft.com/office/drawing/2014/main" id="{3618E4C8-061C-170A-F12B-FD414AFB45E3}"/>
              </a:ext>
            </a:extLst>
          </p:cNvPr>
          <p:cNvSpPr>
            <a:spLocks noGrp="1"/>
          </p:cNvSpPr>
          <p:nvPr>
            <p:ph type="body" sz="quarter" idx="16" hasCustomPrompt="1"/>
          </p:nvPr>
        </p:nvSpPr>
        <p:spPr>
          <a:xfrm>
            <a:off x="972000" y="1080000"/>
            <a:ext cx="4050000" cy="378000"/>
          </a:xfrm>
        </p:spPr>
        <p:txBody>
          <a:bodyPr lIns="0" tIns="18000" rIns="0" bIns="0" anchor="ctr" anchorCtr="0">
            <a:noAutofit/>
          </a:bodyPr>
          <a:lstStyle>
            <a:lvl1pPr marL="0" indent="0">
              <a:buNone/>
              <a:defRPr sz="1000" b="0" i="0" kern="1000" spc="50" baseline="0">
                <a:latin typeface="Commissioner Loud" pitchFamily="2" charset="0"/>
              </a:defRPr>
            </a:lvl1pPr>
          </a:lstStyle>
          <a:p>
            <a:pPr lvl="0"/>
            <a:r>
              <a:rPr lang="en-US" dirty="0"/>
              <a:t>SLIDE HEADER</a:t>
            </a:r>
          </a:p>
        </p:txBody>
      </p:sp>
    </p:spTree>
    <p:extLst>
      <p:ext uri="{BB962C8B-B14F-4D97-AF65-F5344CB8AC3E}">
        <p14:creationId xmlns:p14="http://schemas.microsoft.com/office/powerpoint/2010/main" val="31586044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ullets/3">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82A018F-B4A3-E9D2-4A8A-B6ABEF141900}"/>
              </a:ext>
            </a:extLst>
          </p:cNvPr>
          <p:cNvSpPr>
            <a:spLocks noGrp="1"/>
          </p:cNvSpPr>
          <p:nvPr>
            <p:ph type="dt" sz="half" idx="10"/>
          </p:nvPr>
        </p:nvSpPr>
        <p:spPr/>
        <p:txBody>
          <a:bodyPr/>
          <a:lstStyle/>
          <a:p>
            <a:r>
              <a:rPr lang="en-US"/>
              <a:t>2023-04-20</a:t>
            </a:r>
          </a:p>
        </p:txBody>
      </p:sp>
      <p:sp>
        <p:nvSpPr>
          <p:cNvPr id="6" name="Slide Number Placeholder 5">
            <a:extLst>
              <a:ext uri="{FF2B5EF4-FFF2-40B4-BE49-F238E27FC236}">
                <a16:creationId xmlns:a16="http://schemas.microsoft.com/office/drawing/2014/main" id="{73C57EBD-2803-33D6-FB8C-CA75D7BA1BFF}"/>
              </a:ext>
            </a:extLst>
          </p:cNvPr>
          <p:cNvSpPr>
            <a:spLocks noGrp="1"/>
          </p:cNvSpPr>
          <p:nvPr>
            <p:ph type="sldNum" sz="quarter" idx="12"/>
          </p:nvPr>
        </p:nvSpPr>
        <p:spPr/>
        <p:txBody>
          <a:bodyPr/>
          <a:lstStyle/>
          <a:p>
            <a:fld id="{BBA18796-BEA1-1D47-8E46-098ADA41C1D2}" type="slidenum">
              <a:rPr lang="en-US" smtClean="0"/>
              <a:t>‹#›</a:t>
            </a:fld>
            <a:endParaRPr lang="en-US"/>
          </a:p>
        </p:txBody>
      </p:sp>
      <p:cxnSp>
        <p:nvCxnSpPr>
          <p:cNvPr id="14" name="Straight Connector 13">
            <a:extLst>
              <a:ext uri="{FF2B5EF4-FFF2-40B4-BE49-F238E27FC236}">
                <a16:creationId xmlns:a16="http://schemas.microsoft.com/office/drawing/2014/main" id="{A761C15A-5FE6-D78A-3045-AE3A7FE34AA9}"/>
              </a:ext>
            </a:extLst>
          </p:cNvPr>
          <p:cNvCxnSpPr>
            <a:cxnSpLocks/>
          </p:cNvCxnSpPr>
          <p:nvPr userDrawn="1"/>
        </p:nvCxnSpPr>
        <p:spPr>
          <a:xfrm>
            <a:off x="695325" y="1080000"/>
            <a:ext cx="10801350" cy="0"/>
          </a:xfrm>
          <a:prstGeom prst="line">
            <a:avLst/>
          </a:prstGeom>
          <a:ln>
            <a:solidFill>
              <a:srgbClr val="2B2B2B">
                <a:alpha val="20000"/>
              </a:srgbClr>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EF85D100-BF1F-AD63-FFB3-B988BEFF3841}"/>
              </a:ext>
            </a:extLst>
          </p:cNvPr>
          <p:cNvCxnSpPr>
            <a:cxnSpLocks/>
          </p:cNvCxnSpPr>
          <p:nvPr userDrawn="1"/>
        </p:nvCxnSpPr>
        <p:spPr>
          <a:xfrm>
            <a:off x="695324" y="1449000"/>
            <a:ext cx="10801350" cy="0"/>
          </a:xfrm>
          <a:prstGeom prst="line">
            <a:avLst/>
          </a:prstGeom>
          <a:ln>
            <a:solidFill>
              <a:srgbClr val="2B2B2B">
                <a:alpha val="20392"/>
              </a:srgbClr>
            </a:solidFill>
          </a:ln>
        </p:spPr>
        <p:style>
          <a:lnRef idx="1">
            <a:schemeClr val="dk1"/>
          </a:lnRef>
          <a:fillRef idx="0">
            <a:schemeClr val="dk1"/>
          </a:fillRef>
          <a:effectRef idx="0">
            <a:schemeClr val="dk1"/>
          </a:effectRef>
          <a:fontRef idx="minor">
            <a:schemeClr val="tx1"/>
          </a:fontRef>
        </p:style>
      </p:cxnSp>
      <p:pic>
        <p:nvPicPr>
          <p:cNvPr id="16" name="Graphic 15">
            <a:extLst>
              <a:ext uri="{FF2B5EF4-FFF2-40B4-BE49-F238E27FC236}">
                <a16:creationId xmlns:a16="http://schemas.microsoft.com/office/drawing/2014/main" id="{85CF602D-0397-18DC-8FF7-F1B80967FC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5325" y="1179000"/>
            <a:ext cx="177800" cy="165100"/>
          </a:xfrm>
          <a:prstGeom prst="rect">
            <a:avLst/>
          </a:prstGeom>
        </p:spPr>
      </p:pic>
      <p:cxnSp>
        <p:nvCxnSpPr>
          <p:cNvPr id="17" name="Straight Connector 16">
            <a:extLst>
              <a:ext uri="{FF2B5EF4-FFF2-40B4-BE49-F238E27FC236}">
                <a16:creationId xmlns:a16="http://schemas.microsoft.com/office/drawing/2014/main" id="{2750003D-38A8-1F90-7823-CD6F666E38C7}"/>
              </a:ext>
            </a:extLst>
          </p:cNvPr>
          <p:cNvCxnSpPr>
            <a:cxnSpLocks/>
          </p:cNvCxnSpPr>
          <p:nvPr userDrawn="1"/>
        </p:nvCxnSpPr>
        <p:spPr>
          <a:xfrm>
            <a:off x="695324" y="5949315"/>
            <a:ext cx="10801350" cy="0"/>
          </a:xfrm>
          <a:prstGeom prst="line">
            <a:avLst/>
          </a:prstGeom>
          <a:ln>
            <a:solidFill>
              <a:srgbClr val="2B2B2B">
                <a:alpha val="20392"/>
              </a:srgbClr>
            </a:solidFill>
          </a:ln>
        </p:spPr>
        <p:style>
          <a:lnRef idx="1">
            <a:schemeClr val="dk1"/>
          </a:lnRef>
          <a:fillRef idx="0">
            <a:schemeClr val="dk1"/>
          </a:fillRef>
          <a:effectRef idx="0">
            <a:schemeClr val="dk1"/>
          </a:effectRef>
          <a:fontRef idx="minor">
            <a:schemeClr val="tx1"/>
          </a:fontRef>
        </p:style>
      </p:cxnSp>
      <p:pic>
        <p:nvPicPr>
          <p:cNvPr id="18" name="Graphic 17">
            <a:extLst>
              <a:ext uri="{FF2B5EF4-FFF2-40B4-BE49-F238E27FC236}">
                <a16:creationId xmlns:a16="http://schemas.microsoft.com/office/drawing/2014/main" id="{1EEB0576-259A-9276-D3C8-C73F6DC2BD5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5325" y="549275"/>
            <a:ext cx="1800225" cy="357545"/>
          </a:xfrm>
          <a:prstGeom prst="rect">
            <a:avLst/>
          </a:prstGeom>
        </p:spPr>
      </p:pic>
      <p:sp>
        <p:nvSpPr>
          <p:cNvPr id="20" name="Text Placeholder 19">
            <a:extLst>
              <a:ext uri="{FF2B5EF4-FFF2-40B4-BE49-F238E27FC236}">
                <a16:creationId xmlns:a16="http://schemas.microsoft.com/office/drawing/2014/main" id="{CBD4DF8C-E8A3-9E15-BD6D-AED89CCE59AF}"/>
              </a:ext>
            </a:extLst>
          </p:cNvPr>
          <p:cNvSpPr>
            <a:spLocks noGrp="1"/>
          </p:cNvSpPr>
          <p:nvPr>
            <p:ph type="body" sz="quarter" idx="17" hasCustomPrompt="1"/>
          </p:nvPr>
        </p:nvSpPr>
        <p:spPr>
          <a:xfrm>
            <a:off x="1008000" y="2705520"/>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1</a:t>
            </a:r>
          </a:p>
        </p:txBody>
      </p:sp>
      <p:sp>
        <p:nvSpPr>
          <p:cNvPr id="31" name="Text Placeholder 19">
            <a:extLst>
              <a:ext uri="{FF2B5EF4-FFF2-40B4-BE49-F238E27FC236}">
                <a16:creationId xmlns:a16="http://schemas.microsoft.com/office/drawing/2014/main" id="{EDA62EC7-3951-7BFA-A1C5-D41CB10CA231}"/>
              </a:ext>
            </a:extLst>
          </p:cNvPr>
          <p:cNvSpPr>
            <a:spLocks noGrp="1"/>
          </p:cNvSpPr>
          <p:nvPr>
            <p:ph type="body" sz="quarter" idx="18" hasCustomPrompt="1"/>
          </p:nvPr>
        </p:nvSpPr>
        <p:spPr>
          <a:xfrm>
            <a:off x="1008000" y="3212773"/>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2</a:t>
            </a:r>
          </a:p>
        </p:txBody>
      </p:sp>
      <p:sp>
        <p:nvSpPr>
          <p:cNvPr id="32" name="Text Placeholder 19">
            <a:extLst>
              <a:ext uri="{FF2B5EF4-FFF2-40B4-BE49-F238E27FC236}">
                <a16:creationId xmlns:a16="http://schemas.microsoft.com/office/drawing/2014/main" id="{94AC1998-B1DA-F03D-CE09-5DA3B64E60E4}"/>
              </a:ext>
            </a:extLst>
          </p:cNvPr>
          <p:cNvSpPr>
            <a:spLocks noGrp="1"/>
          </p:cNvSpPr>
          <p:nvPr>
            <p:ph type="body" sz="quarter" idx="19" hasCustomPrompt="1"/>
          </p:nvPr>
        </p:nvSpPr>
        <p:spPr>
          <a:xfrm>
            <a:off x="1008000" y="3720026"/>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3</a:t>
            </a:r>
          </a:p>
        </p:txBody>
      </p:sp>
      <p:sp>
        <p:nvSpPr>
          <p:cNvPr id="2" name="Text Placeholder 10">
            <a:extLst>
              <a:ext uri="{FF2B5EF4-FFF2-40B4-BE49-F238E27FC236}">
                <a16:creationId xmlns:a16="http://schemas.microsoft.com/office/drawing/2014/main" id="{2D06526C-9232-BCE1-2910-7D372D91655B}"/>
              </a:ext>
            </a:extLst>
          </p:cNvPr>
          <p:cNvSpPr>
            <a:spLocks noGrp="1" noChangeAspect="1"/>
          </p:cNvSpPr>
          <p:nvPr>
            <p:ph type="body" sz="quarter" idx="13" hasCustomPrompt="1"/>
          </p:nvPr>
        </p:nvSpPr>
        <p:spPr>
          <a:xfrm>
            <a:off x="2855912"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ORGANIZATION</a:t>
            </a:r>
          </a:p>
        </p:txBody>
      </p:sp>
      <p:sp>
        <p:nvSpPr>
          <p:cNvPr id="3" name="Text Placeholder 10">
            <a:extLst>
              <a:ext uri="{FF2B5EF4-FFF2-40B4-BE49-F238E27FC236}">
                <a16:creationId xmlns:a16="http://schemas.microsoft.com/office/drawing/2014/main" id="{CA46C7B9-79E1-63AE-ABFA-AEEE0E7C45EF}"/>
              </a:ext>
            </a:extLst>
          </p:cNvPr>
          <p:cNvSpPr>
            <a:spLocks noGrp="1" noChangeAspect="1"/>
          </p:cNvSpPr>
          <p:nvPr>
            <p:ph type="body" sz="quarter" idx="14" hasCustomPrompt="1"/>
          </p:nvPr>
        </p:nvSpPr>
        <p:spPr>
          <a:xfrm>
            <a:off x="5014912"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PERSON</a:t>
            </a:r>
          </a:p>
        </p:txBody>
      </p:sp>
      <p:sp>
        <p:nvSpPr>
          <p:cNvPr id="5" name="Text Placeholder 10">
            <a:extLst>
              <a:ext uri="{FF2B5EF4-FFF2-40B4-BE49-F238E27FC236}">
                <a16:creationId xmlns:a16="http://schemas.microsoft.com/office/drawing/2014/main" id="{1E5D7797-F187-57B3-BA19-C26B790B7341}"/>
              </a:ext>
            </a:extLst>
          </p:cNvPr>
          <p:cNvSpPr>
            <a:spLocks noGrp="1" noChangeAspect="1"/>
          </p:cNvSpPr>
          <p:nvPr>
            <p:ph type="body" sz="quarter" idx="15" hasCustomPrompt="1"/>
          </p:nvPr>
        </p:nvSpPr>
        <p:spPr>
          <a:xfrm>
            <a:off x="7173594"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COMPANY NAME</a:t>
            </a:r>
          </a:p>
        </p:txBody>
      </p:sp>
      <p:sp>
        <p:nvSpPr>
          <p:cNvPr id="7" name="Text Placeholder 17">
            <a:extLst>
              <a:ext uri="{FF2B5EF4-FFF2-40B4-BE49-F238E27FC236}">
                <a16:creationId xmlns:a16="http://schemas.microsoft.com/office/drawing/2014/main" id="{D1D76FD6-B8EE-DE3D-BF1E-C6F2D6935C7E}"/>
              </a:ext>
            </a:extLst>
          </p:cNvPr>
          <p:cNvSpPr>
            <a:spLocks noGrp="1"/>
          </p:cNvSpPr>
          <p:nvPr>
            <p:ph type="body" sz="quarter" idx="16" hasCustomPrompt="1"/>
          </p:nvPr>
        </p:nvSpPr>
        <p:spPr>
          <a:xfrm>
            <a:off x="972000" y="1080000"/>
            <a:ext cx="4050000" cy="378000"/>
          </a:xfrm>
        </p:spPr>
        <p:txBody>
          <a:bodyPr lIns="0" tIns="18000" rIns="0" bIns="0" anchor="ctr" anchorCtr="0">
            <a:noAutofit/>
          </a:bodyPr>
          <a:lstStyle>
            <a:lvl1pPr marL="0" indent="0">
              <a:buNone/>
              <a:defRPr sz="1000" b="0" i="0" kern="1000" spc="50" baseline="0">
                <a:latin typeface="Commissioner Loud" pitchFamily="2" charset="0"/>
              </a:defRPr>
            </a:lvl1pPr>
          </a:lstStyle>
          <a:p>
            <a:pPr lvl="0"/>
            <a:r>
              <a:rPr lang="en-US" dirty="0"/>
              <a:t>SLIDE HEADER</a:t>
            </a:r>
          </a:p>
        </p:txBody>
      </p:sp>
    </p:spTree>
    <p:extLst>
      <p:ext uri="{BB962C8B-B14F-4D97-AF65-F5344CB8AC3E}">
        <p14:creationId xmlns:p14="http://schemas.microsoft.com/office/powerpoint/2010/main" val="10920695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82A018F-B4A3-E9D2-4A8A-B6ABEF141900}"/>
              </a:ext>
            </a:extLst>
          </p:cNvPr>
          <p:cNvSpPr>
            <a:spLocks noGrp="1"/>
          </p:cNvSpPr>
          <p:nvPr>
            <p:ph type="dt" sz="half" idx="10"/>
          </p:nvPr>
        </p:nvSpPr>
        <p:spPr/>
        <p:txBody>
          <a:bodyPr/>
          <a:lstStyle/>
          <a:p>
            <a:r>
              <a:rPr lang="en-US"/>
              <a:t>2023-04-20</a:t>
            </a:r>
          </a:p>
        </p:txBody>
      </p:sp>
      <p:sp>
        <p:nvSpPr>
          <p:cNvPr id="6" name="Slide Number Placeholder 5">
            <a:extLst>
              <a:ext uri="{FF2B5EF4-FFF2-40B4-BE49-F238E27FC236}">
                <a16:creationId xmlns:a16="http://schemas.microsoft.com/office/drawing/2014/main" id="{73C57EBD-2803-33D6-FB8C-CA75D7BA1BFF}"/>
              </a:ext>
            </a:extLst>
          </p:cNvPr>
          <p:cNvSpPr>
            <a:spLocks noGrp="1"/>
          </p:cNvSpPr>
          <p:nvPr>
            <p:ph type="sldNum" sz="quarter" idx="12"/>
          </p:nvPr>
        </p:nvSpPr>
        <p:spPr/>
        <p:txBody>
          <a:bodyPr/>
          <a:lstStyle/>
          <a:p>
            <a:fld id="{BBA18796-BEA1-1D47-8E46-098ADA41C1D2}" type="slidenum">
              <a:rPr lang="en-US" smtClean="0"/>
              <a:t>‹#›</a:t>
            </a:fld>
            <a:endParaRPr lang="en-US"/>
          </a:p>
        </p:txBody>
      </p:sp>
      <p:cxnSp>
        <p:nvCxnSpPr>
          <p:cNvPr id="14" name="Straight Connector 13">
            <a:extLst>
              <a:ext uri="{FF2B5EF4-FFF2-40B4-BE49-F238E27FC236}">
                <a16:creationId xmlns:a16="http://schemas.microsoft.com/office/drawing/2014/main" id="{A761C15A-5FE6-D78A-3045-AE3A7FE34AA9}"/>
              </a:ext>
            </a:extLst>
          </p:cNvPr>
          <p:cNvCxnSpPr>
            <a:cxnSpLocks/>
          </p:cNvCxnSpPr>
          <p:nvPr userDrawn="1"/>
        </p:nvCxnSpPr>
        <p:spPr>
          <a:xfrm>
            <a:off x="695325" y="1080000"/>
            <a:ext cx="10801350" cy="0"/>
          </a:xfrm>
          <a:prstGeom prst="line">
            <a:avLst/>
          </a:prstGeom>
          <a:ln>
            <a:solidFill>
              <a:srgbClr val="2B2B2B">
                <a:alpha val="20000"/>
              </a:srgbClr>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EF85D100-BF1F-AD63-FFB3-B988BEFF3841}"/>
              </a:ext>
            </a:extLst>
          </p:cNvPr>
          <p:cNvCxnSpPr>
            <a:cxnSpLocks/>
          </p:cNvCxnSpPr>
          <p:nvPr userDrawn="1"/>
        </p:nvCxnSpPr>
        <p:spPr>
          <a:xfrm>
            <a:off x="695324" y="1449000"/>
            <a:ext cx="10801350" cy="0"/>
          </a:xfrm>
          <a:prstGeom prst="line">
            <a:avLst/>
          </a:prstGeom>
          <a:ln>
            <a:solidFill>
              <a:srgbClr val="2B2B2B">
                <a:alpha val="20392"/>
              </a:srgbClr>
            </a:solidFill>
          </a:ln>
        </p:spPr>
        <p:style>
          <a:lnRef idx="1">
            <a:schemeClr val="dk1"/>
          </a:lnRef>
          <a:fillRef idx="0">
            <a:schemeClr val="dk1"/>
          </a:fillRef>
          <a:effectRef idx="0">
            <a:schemeClr val="dk1"/>
          </a:effectRef>
          <a:fontRef idx="minor">
            <a:schemeClr val="tx1"/>
          </a:fontRef>
        </p:style>
      </p:cxnSp>
      <p:pic>
        <p:nvPicPr>
          <p:cNvPr id="16" name="Graphic 15">
            <a:extLst>
              <a:ext uri="{FF2B5EF4-FFF2-40B4-BE49-F238E27FC236}">
                <a16:creationId xmlns:a16="http://schemas.microsoft.com/office/drawing/2014/main" id="{85CF602D-0397-18DC-8FF7-F1B80967FC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5325" y="1179000"/>
            <a:ext cx="177800" cy="165100"/>
          </a:xfrm>
          <a:prstGeom prst="rect">
            <a:avLst/>
          </a:prstGeom>
        </p:spPr>
      </p:pic>
      <p:cxnSp>
        <p:nvCxnSpPr>
          <p:cNvPr id="17" name="Straight Connector 16">
            <a:extLst>
              <a:ext uri="{FF2B5EF4-FFF2-40B4-BE49-F238E27FC236}">
                <a16:creationId xmlns:a16="http://schemas.microsoft.com/office/drawing/2014/main" id="{2750003D-38A8-1F90-7823-CD6F666E38C7}"/>
              </a:ext>
            </a:extLst>
          </p:cNvPr>
          <p:cNvCxnSpPr>
            <a:cxnSpLocks/>
          </p:cNvCxnSpPr>
          <p:nvPr userDrawn="1"/>
        </p:nvCxnSpPr>
        <p:spPr>
          <a:xfrm>
            <a:off x="695324" y="5949315"/>
            <a:ext cx="10801350" cy="0"/>
          </a:xfrm>
          <a:prstGeom prst="line">
            <a:avLst/>
          </a:prstGeom>
          <a:ln>
            <a:solidFill>
              <a:srgbClr val="2B2B2B">
                <a:alpha val="20392"/>
              </a:srgbClr>
            </a:solidFill>
          </a:ln>
        </p:spPr>
        <p:style>
          <a:lnRef idx="1">
            <a:schemeClr val="dk1"/>
          </a:lnRef>
          <a:fillRef idx="0">
            <a:schemeClr val="dk1"/>
          </a:fillRef>
          <a:effectRef idx="0">
            <a:schemeClr val="dk1"/>
          </a:effectRef>
          <a:fontRef idx="minor">
            <a:schemeClr val="tx1"/>
          </a:fontRef>
        </p:style>
      </p:cxnSp>
      <p:pic>
        <p:nvPicPr>
          <p:cNvPr id="18" name="Graphic 17">
            <a:extLst>
              <a:ext uri="{FF2B5EF4-FFF2-40B4-BE49-F238E27FC236}">
                <a16:creationId xmlns:a16="http://schemas.microsoft.com/office/drawing/2014/main" id="{1EEB0576-259A-9276-D3C8-C73F6DC2BD5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5325" y="549275"/>
            <a:ext cx="1800225" cy="357545"/>
          </a:xfrm>
          <a:prstGeom prst="rect">
            <a:avLst/>
          </a:prstGeom>
        </p:spPr>
      </p:pic>
      <p:sp>
        <p:nvSpPr>
          <p:cNvPr id="21" name="Text Placeholder 10">
            <a:extLst>
              <a:ext uri="{FF2B5EF4-FFF2-40B4-BE49-F238E27FC236}">
                <a16:creationId xmlns:a16="http://schemas.microsoft.com/office/drawing/2014/main" id="{0278D4ED-FF14-B836-4B1F-8A69130B443A}"/>
              </a:ext>
            </a:extLst>
          </p:cNvPr>
          <p:cNvSpPr>
            <a:spLocks noGrp="1" noChangeAspect="1"/>
          </p:cNvSpPr>
          <p:nvPr>
            <p:ph type="body" sz="quarter" idx="13" hasCustomPrompt="1"/>
          </p:nvPr>
        </p:nvSpPr>
        <p:spPr>
          <a:xfrm>
            <a:off x="2855912"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ORGANIZATION</a:t>
            </a:r>
          </a:p>
        </p:txBody>
      </p:sp>
      <p:sp>
        <p:nvSpPr>
          <p:cNvPr id="22" name="Text Placeholder 10">
            <a:extLst>
              <a:ext uri="{FF2B5EF4-FFF2-40B4-BE49-F238E27FC236}">
                <a16:creationId xmlns:a16="http://schemas.microsoft.com/office/drawing/2014/main" id="{8DAE35E1-6622-1389-0972-D1F19147BDB0}"/>
              </a:ext>
            </a:extLst>
          </p:cNvPr>
          <p:cNvSpPr>
            <a:spLocks noGrp="1" noChangeAspect="1"/>
          </p:cNvSpPr>
          <p:nvPr>
            <p:ph type="body" sz="quarter" idx="14" hasCustomPrompt="1"/>
          </p:nvPr>
        </p:nvSpPr>
        <p:spPr>
          <a:xfrm>
            <a:off x="5014912"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PERSON</a:t>
            </a:r>
          </a:p>
        </p:txBody>
      </p:sp>
      <p:sp>
        <p:nvSpPr>
          <p:cNvPr id="23" name="Text Placeholder 10">
            <a:extLst>
              <a:ext uri="{FF2B5EF4-FFF2-40B4-BE49-F238E27FC236}">
                <a16:creationId xmlns:a16="http://schemas.microsoft.com/office/drawing/2014/main" id="{24FD9094-C95C-B175-98C3-1D112E7F696A}"/>
              </a:ext>
            </a:extLst>
          </p:cNvPr>
          <p:cNvSpPr>
            <a:spLocks noGrp="1" noChangeAspect="1"/>
          </p:cNvSpPr>
          <p:nvPr>
            <p:ph type="body" sz="quarter" idx="15" hasCustomPrompt="1"/>
          </p:nvPr>
        </p:nvSpPr>
        <p:spPr>
          <a:xfrm>
            <a:off x="7173594"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COMPANY NAME</a:t>
            </a:r>
          </a:p>
        </p:txBody>
      </p:sp>
      <p:sp>
        <p:nvSpPr>
          <p:cNvPr id="24" name="Text Placeholder 17">
            <a:extLst>
              <a:ext uri="{FF2B5EF4-FFF2-40B4-BE49-F238E27FC236}">
                <a16:creationId xmlns:a16="http://schemas.microsoft.com/office/drawing/2014/main" id="{CFBB4E23-3628-EB7C-9C34-A3D5A9E0225B}"/>
              </a:ext>
            </a:extLst>
          </p:cNvPr>
          <p:cNvSpPr>
            <a:spLocks noGrp="1"/>
          </p:cNvSpPr>
          <p:nvPr>
            <p:ph type="body" sz="quarter" idx="16" hasCustomPrompt="1"/>
          </p:nvPr>
        </p:nvSpPr>
        <p:spPr>
          <a:xfrm>
            <a:off x="972000" y="1080000"/>
            <a:ext cx="4050000" cy="378000"/>
          </a:xfrm>
        </p:spPr>
        <p:txBody>
          <a:bodyPr lIns="0" tIns="18000" rIns="0" bIns="0" anchor="ctr" anchorCtr="0">
            <a:noAutofit/>
          </a:bodyPr>
          <a:lstStyle>
            <a:lvl1pPr marL="0" indent="0">
              <a:buNone/>
              <a:defRPr sz="1000" b="0" i="0" kern="1000" spc="50" baseline="0">
                <a:latin typeface="Commissioner Loud" pitchFamily="2" charset="0"/>
              </a:defRPr>
            </a:lvl1pPr>
          </a:lstStyle>
          <a:p>
            <a:pPr lvl="0"/>
            <a:r>
              <a:rPr lang="en-US" dirty="0"/>
              <a:t>SLIDE HEADER</a:t>
            </a:r>
          </a:p>
        </p:txBody>
      </p:sp>
    </p:spTree>
    <p:extLst>
      <p:ext uri="{BB962C8B-B14F-4D97-AF65-F5344CB8AC3E}">
        <p14:creationId xmlns:p14="http://schemas.microsoft.com/office/powerpoint/2010/main" val="1508433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s/6">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82A018F-B4A3-E9D2-4A8A-B6ABEF141900}"/>
              </a:ext>
            </a:extLst>
          </p:cNvPr>
          <p:cNvSpPr>
            <a:spLocks noGrp="1"/>
          </p:cNvSpPr>
          <p:nvPr>
            <p:ph type="dt" sz="half" idx="10"/>
          </p:nvPr>
        </p:nvSpPr>
        <p:spPr/>
        <p:txBody>
          <a:bodyPr/>
          <a:lstStyle/>
          <a:p>
            <a:r>
              <a:rPr lang="en-US"/>
              <a:t>2023-04-20</a:t>
            </a:r>
          </a:p>
        </p:txBody>
      </p:sp>
      <p:sp>
        <p:nvSpPr>
          <p:cNvPr id="6" name="Slide Number Placeholder 5">
            <a:extLst>
              <a:ext uri="{FF2B5EF4-FFF2-40B4-BE49-F238E27FC236}">
                <a16:creationId xmlns:a16="http://schemas.microsoft.com/office/drawing/2014/main" id="{73C57EBD-2803-33D6-FB8C-CA75D7BA1BFF}"/>
              </a:ext>
            </a:extLst>
          </p:cNvPr>
          <p:cNvSpPr>
            <a:spLocks noGrp="1"/>
          </p:cNvSpPr>
          <p:nvPr>
            <p:ph type="sldNum" sz="quarter" idx="12"/>
          </p:nvPr>
        </p:nvSpPr>
        <p:spPr/>
        <p:txBody>
          <a:bodyPr/>
          <a:lstStyle/>
          <a:p>
            <a:fld id="{BBA18796-BEA1-1D47-8E46-098ADA41C1D2}" type="slidenum">
              <a:rPr lang="en-US" smtClean="0"/>
              <a:t>‹#›</a:t>
            </a:fld>
            <a:endParaRPr lang="en-US"/>
          </a:p>
        </p:txBody>
      </p:sp>
      <p:cxnSp>
        <p:nvCxnSpPr>
          <p:cNvPr id="14" name="Straight Connector 13">
            <a:extLst>
              <a:ext uri="{FF2B5EF4-FFF2-40B4-BE49-F238E27FC236}">
                <a16:creationId xmlns:a16="http://schemas.microsoft.com/office/drawing/2014/main" id="{A761C15A-5FE6-D78A-3045-AE3A7FE34AA9}"/>
              </a:ext>
            </a:extLst>
          </p:cNvPr>
          <p:cNvCxnSpPr>
            <a:cxnSpLocks/>
          </p:cNvCxnSpPr>
          <p:nvPr userDrawn="1"/>
        </p:nvCxnSpPr>
        <p:spPr>
          <a:xfrm>
            <a:off x="695325" y="1080000"/>
            <a:ext cx="10801350" cy="0"/>
          </a:xfrm>
          <a:prstGeom prst="line">
            <a:avLst/>
          </a:prstGeom>
          <a:ln>
            <a:solidFill>
              <a:srgbClr val="2B2B2B">
                <a:alpha val="20000"/>
              </a:srgbClr>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EF85D100-BF1F-AD63-FFB3-B988BEFF3841}"/>
              </a:ext>
            </a:extLst>
          </p:cNvPr>
          <p:cNvCxnSpPr>
            <a:cxnSpLocks/>
          </p:cNvCxnSpPr>
          <p:nvPr userDrawn="1"/>
        </p:nvCxnSpPr>
        <p:spPr>
          <a:xfrm>
            <a:off x="695324" y="1449000"/>
            <a:ext cx="10801350" cy="0"/>
          </a:xfrm>
          <a:prstGeom prst="line">
            <a:avLst/>
          </a:prstGeom>
          <a:ln>
            <a:solidFill>
              <a:srgbClr val="2B2B2B">
                <a:alpha val="20392"/>
              </a:srgbClr>
            </a:solidFill>
          </a:ln>
        </p:spPr>
        <p:style>
          <a:lnRef idx="1">
            <a:schemeClr val="dk1"/>
          </a:lnRef>
          <a:fillRef idx="0">
            <a:schemeClr val="dk1"/>
          </a:fillRef>
          <a:effectRef idx="0">
            <a:schemeClr val="dk1"/>
          </a:effectRef>
          <a:fontRef idx="minor">
            <a:schemeClr val="tx1"/>
          </a:fontRef>
        </p:style>
      </p:cxnSp>
      <p:pic>
        <p:nvPicPr>
          <p:cNvPr id="16" name="Graphic 15">
            <a:extLst>
              <a:ext uri="{FF2B5EF4-FFF2-40B4-BE49-F238E27FC236}">
                <a16:creationId xmlns:a16="http://schemas.microsoft.com/office/drawing/2014/main" id="{85CF602D-0397-18DC-8FF7-F1B80967FC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5325" y="1179000"/>
            <a:ext cx="177800" cy="165100"/>
          </a:xfrm>
          <a:prstGeom prst="rect">
            <a:avLst/>
          </a:prstGeom>
        </p:spPr>
      </p:pic>
      <p:cxnSp>
        <p:nvCxnSpPr>
          <p:cNvPr id="17" name="Straight Connector 16">
            <a:extLst>
              <a:ext uri="{FF2B5EF4-FFF2-40B4-BE49-F238E27FC236}">
                <a16:creationId xmlns:a16="http://schemas.microsoft.com/office/drawing/2014/main" id="{2750003D-38A8-1F90-7823-CD6F666E38C7}"/>
              </a:ext>
            </a:extLst>
          </p:cNvPr>
          <p:cNvCxnSpPr>
            <a:cxnSpLocks/>
          </p:cNvCxnSpPr>
          <p:nvPr userDrawn="1"/>
        </p:nvCxnSpPr>
        <p:spPr>
          <a:xfrm>
            <a:off x="695324" y="5949315"/>
            <a:ext cx="10801350" cy="0"/>
          </a:xfrm>
          <a:prstGeom prst="line">
            <a:avLst/>
          </a:prstGeom>
          <a:ln>
            <a:solidFill>
              <a:srgbClr val="2B2B2B">
                <a:alpha val="20392"/>
              </a:srgbClr>
            </a:solidFill>
          </a:ln>
        </p:spPr>
        <p:style>
          <a:lnRef idx="1">
            <a:schemeClr val="dk1"/>
          </a:lnRef>
          <a:fillRef idx="0">
            <a:schemeClr val="dk1"/>
          </a:fillRef>
          <a:effectRef idx="0">
            <a:schemeClr val="dk1"/>
          </a:effectRef>
          <a:fontRef idx="minor">
            <a:schemeClr val="tx1"/>
          </a:fontRef>
        </p:style>
      </p:cxnSp>
      <p:pic>
        <p:nvPicPr>
          <p:cNvPr id="18" name="Graphic 17">
            <a:extLst>
              <a:ext uri="{FF2B5EF4-FFF2-40B4-BE49-F238E27FC236}">
                <a16:creationId xmlns:a16="http://schemas.microsoft.com/office/drawing/2014/main" id="{1EEB0576-259A-9276-D3C8-C73F6DC2BD5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5325" y="549275"/>
            <a:ext cx="1800225" cy="357545"/>
          </a:xfrm>
          <a:prstGeom prst="rect">
            <a:avLst/>
          </a:prstGeom>
        </p:spPr>
      </p:pic>
      <p:sp>
        <p:nvSpPr>
          <p:cNvPr id="20" name="Text Placeholder 19">
            <a:extLst>
              <a:ext uri="{FF2B5EF4-FFF2-40B4-BE49-F238E27FC236}">
                <a16:creationId xmlns:a16="http://schemas.microsoft.com/office/drawing/2014/main" id="{CBD4DF8C-E8A3-9E15-BD6D-AED89CCE59AF}"/>
              </a:ext>
            </a:extLst>
          </p:cNvPr>
          <p:cNvSpPr>
            <a:spLocks noGrp="1"/>
          </p:cNvSpPr>
          <p:nvPr>
            <p:ph type="body" sz="quarter" idx="17" hasCustomPrompt="1"/>
          </p:nvPr>
        </p:nvSpPr>
        <p:spPr>
          <a:xfrm>
            <a:off x="1008000" y="1950109"/>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1</a:t>
            </a:r>
          </a:p>
        </p:txBody>
      </p:sp>
      <p:sp>
        <p:nvSpPr>
          <p:cNvPr id="31" name="Text Placeholder 19">
            <a:extLst>
              <a:ext uri="{FF2B5EF4-FFF2-40B4-BE49-F238E27FC236}">
                <a16:creationId xmlns:a16="http://schemas.microsoft.com/office/drawing/2014/main" id="{EDA62EC7-3951-7BFA-A1C5-D41CB10CA231}"/>
              </a:ext>
            </a:extLst>
          </p:cNvPr>
          <p:cNvSpPr>
            <a:spLocks noGrp="1"/>
          </p:cNvSpPr>
          <p:nvPr>
            <p:ph type="body" sz="quarter" idx="18" hasCustomPrompt="1"/>
          </p:nvPr>
        </p:nvSpPr>
        <p:spPr>
          <a:xfrm>
            <a:off x="1008000" y="2457362"/>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2</a:t>
            </a:r>
          </a:p>
        </p:txBody>
      </p:sp>
      <p:sp>
        <p:nvSpPr>
          <p:cNvPr id="32" name="Text Placeholder 19">
            <a:extLst>
              <a:ext uri="{FF2B5EF4-FFF2-40B4-BE49-F238E27FC236}">
                <a16:creationId xmlns:a16="http://schemas.microsoft.com/office/drawing/2014/main" id="{94AC1998-B1DA-F03D-CE09-5DA3B64E60E4}"/>
              </a:ext>
            </a:extLst>
          </p:cNvPr>
          <p:cNvSpPr>
            <a:spLocks noGrp="1"/>
          </p:cNvSpPr>
          <p:nvPr>
            <p:ph type="body" sz="quarter" idx="19" hasCustomPrompt="1"/>
          </p:nvPr>
        </p:nvSpPr>
        <p:spPr>
          <a:xfrm>
            <a:off x="1008000" y="2964615"/>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3</a:t>
            </a:r>
          </a:p>
        </p:txBody>
      </p:sp>
      <p:sp>
        <p:nvSpPr>
          <p:cNvPr id="33" name="Text Placeholder 19">
            <a:extLst>
              <a:ext uri="{FF2B5EF4-FFF2-40B4-BE49-F238E27FC236}">
                <a16:creationId xmlns:a16="http://schemas.microsoft.com/office/drawing/2014/main" id="{8C387B98-7C07-E87C-777D-DFA6EB29BDF2}"/>
              </a:ext>
            </a:extLst>
          </p:cNvPr>
          <p:cNvSpPr>
            <a:spLocks noGrp="1"/>
          </p:cNvSpPr>
          <p:nvPr>
            <p:ph type="body" sz="quarter" idx="20" hasCustomPrompt="1"/>
          </p:nvPr>
        </p:nvSpPr>
        <p:spPr>
          <a:xfrm>
            <a:off x="1008000" y="3471868"/>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4</a:t>
            </a:r>
          </a:p>
        </p:txBody>
      </p:sp>
      <p:sp>
        <p:nvSpPr>
          <p:cNvPr id="34" name="Text Placeholder 19">
            <a:extLst>
              <a:ext uri="{FF2B5EF4-FFF2-40B4-BE49-F238E27FC236}">
                <a16:creationId xmlns:a16="http://schemas.microsoft.com/office/drawing/2014/main" id="{664A9F3E-987E-3125-2F31-0597D141FCE7}"/>
              </a:ext>
            </a:extLst>
          </p:cNvPr>
          <p:cNvSpPr>
            <a:spLocks noGrp="1"/>
          </p:cNvSpPr>
          <p:nvPr>
            <p:ph type="body" sz="quarter" idx="21" hasCustomPrompt="1"/>
          </p:nvPr>
        </p:nvSpPr>
        <p:spPr>
          <a:xfrm>
            <a:off x="1008000" y="3979121"/>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5</a:t>
            </a:r>
          </a:p>
        </p:txBody>
      </p:sp>
      <p:sp>
        <p:nvSpPr>
          <p:cNvPr id="36" name="Text Placeholder 19">
            <a:extLst>
              <a:ext uri="{FF2B5EF4-FFF2-40B4-BE49-F238E27FC236}">
                <a16:creationId xmlns:a16="http://schemas.microsoft.com/office/drawing/2014/main" id="{CC9DAAA1-F5E6-ED40-863B-F30F3CFCEB98}"/>
              </a:ext>
            </a:extLst>
          </p:cNvPr>
          <p:cNvSpPr>
            <a:spLocks noGrp="1"/>
          </p:cNvSpPr>
          <p:nvPr>
            <p:ph type="body" sz="quarter" idx="23" hasCustomPrompt="1"/>
          </p:nvPr>
        </p:nvSpPr>
        <p:spPr>
          <a:xfrm>
            <a:off x="1008000" y="4486374"/>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6</a:t>
            </a:r>
          </a:p>
        </p:txBody>
      </p:sp>
      <p:sp>
        <p:nvSpPr>
          <p:cNvPr id="2" name="Text Placeholder 10">
            <a:extLst>
              <a:ext uri="{FF2B5EF4-FFF2-40B4-BE49-F238E27FC236}">
                <a16:creationId xmlns:a16="http://schemas.microsoft.com/office/drawing/2014/main" id="{9F136A47-C5BB-1A9F-0EC7-DEE3206B3908}"/>
              </a:ext>
            </a:extLst>
          </p:cNvPr>
          <p:cNvSpPr>
            <a:spLocks noGrp="1" noChangeAspect="1"/>
          </p:cNvSpPr>
          <p:nvPr>
            <p:ph type="body" sz="quarter" idx="13" hasCustomPrompt="1"/>
          </p:nvPr>
        </p:nvSpPr>
        <p:spPr>
          <a:xfrm>
            <a:off x="2855912"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ORGANIZATION</a:t>
            </a:r>
          </a:p>
        </p:txBody>
      </p:sp>
      <p:sp>
        <p:nvSpPr>
          <p:cNvPr id="3" name="Text Placeholder 10">
            <a:extLst>
              <a:ext uri="{FF2B5EF4-FFF2-40B4-BE49-F238E27FC236}">
                <a16:creationId xmlns:a16="http://schemas.microsoft.com/office/drawing/2014/main" id="{A2AED82C-6CAB-5EEE-68FE-3F755F86A8A7}"/>
              </a:ext>
            </a:extLst>
          </p:cNvPr>
          <p:cNvSpPr>
            <a:spLocks noGrp="1" noChangeAspect="1"/>
          </p:cNvSpPr>
          <p:nvPr>
            <p:ph type="body" sz="quarter" idx="14" hasCustomPrompt="1"/>
          </p:nvPr>
        </p:nvSpPr>
        <p:spPr>
          <a:xfrm>
            <a:off x="5014912"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PERSON</a:t>
            </a:r>
          </a:p>
        </p:txBody>
      </p:sp>
      <p:sp>
        <p:nvSpPr>
          <p:cNvPr id="5" name="Text Placeholder 10">
            <a:extLst>
              <a:ext uri="{FF2B5EF4-FFF2-40B4-BE49-F238E27FC236}">
                <a16:creationId xmlns:a16="http://schemas.microsoft.com/office/drawing/2014/main" id="{0C002D83-1A45-2970-1FF4-E452E4EF3678}"/>
              </a:ext>
            </a:extLst>
          </p:cNvPr>
          <p:cNvSpPr>
            <a:spLocks noGrp="1" noChangeAspect="1"/>
          </p:cNvSpPr>
          <p:nvPr>
            <p:ph type="body" sz="quarter" idx="15" hasCustomPrompt="1"/>
          </p:nvPr>
        </p:nvSpPr>
        <p:spPr>
          <a:xfrm>
            <a:off x="7173594"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COMPANY NAME</a:t>
            </a:r>
          </a:p>
        </p:txBody>
      </p:sp>
      <p:sp>
        <p:nvSpPr>
          <p:cNvPr id="7" name="Text Placeholder 17">
            <a:extLst>
              <a:ext uri="{FF2B5EF4-FFF2-40B4-BE49-F238E27FC236}">
                <a16:creationId xmlns:a16="http://schemas.microsoft.com/office/drawing/2014/main" id="{90097185-B289-64F2-BC1F-C48EC93603E9}"/>
              </a:ext>
            </a:extLst>
          </p:cNvPr>
          <p:cNvSpPr>
            <a:spLocks noGrp="1"/>
          </p:cNvSpPr>
          <p:nvPr>
            <p:ph type="body" sz="quarter" idx="16" hasCustomPrompt="1"/>
          </p:nvPr>
        </p:nvSpPr>
        <p:spPr>
          <a:xfrm>
            <a:off x="972000" y="1080000"/>
            <a:ext cx="4050000" cy="378000"/>
          </a:xfrm>
        </p:spPr>
        <p:txBody>
          <a:bodyPr lIns="0" tIns="18000" rIns="0" bIns="0" anchor="ctr" anchorCtr="0">
            <a:noAutofit/>
          </a:bodyPr>
          <a:lstStyle>
            <a:lvl1pPr marL="0" indent="0">
              <a:buNone/>
              <a:defRPr sz="1000" b="0" i="0" kern="1000" spc="50" baseline="0">
                <a:latin typeface="Commissioner Loud" pitchFamily="2" charset="0"/>
              </a:defRPr>
            </a:lvl1pPr>
          </a:lstStyle>
          <a:p>
            <a:pPr lvl="0"/>
            <a:r>
              <a:rPr lang="en-US" dirty="0"/>
              <a:t>SLIDE HEADER</a:t>
            </a:r>
          </a:p>
        </p:txBody>
      </p:sp>
    </p:spTree>
    <p:extLst>
      <p:ext uri="{BB962C8B-B14F-4D97-AF65-F5344CB8AC3E}">
        <p14:creationId xmlns:p14="http://schemas.microsoft.com/office/powerpoint/2010/main" val="22037426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 Swirls">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F26A97DF-4985-09D5-BF92-557B54537DB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3000" y="0"/>
            <a:ext cx="3429000" cy="6858000"/>
          </a:xfrm>
          <a:prstGeom prst="rect">
            <a:avLst/>
          </a:prstGeom>
        </p:spPr>
      </p:pic>
      <p:sp>
        <p:nvSpPr>
          <p:cNvPr id="4" name="Date Placeholder 3">
            <a:extLst>
              <a:ext uri="{FF2B5EF4-FFF2-40B4-BE49-F238E27FC236}">
                <a16:creationId xmlns:a16="http://schemas.microsoft.com/office/drawing/2014/main" id="{E82A018F-B4A3-E9D2-4A8A-B6ABEF141900}"/>
              </a:ext>
            </a:extLst>
          </p:cNvPr>
          <p:cNvSpPr>
            <a:spLocks noGrp="1"/>
          </p:cNvSpPr>
          <p:nvPr>
            <p:ph type="dt" sz="half" idx="10"/>
          </p:nvPr>
        </p:nvSpPr>
        <p:spPr/>
        <p:txBody>
          <a:bodyPr/>
          <a:lstStyle/>
          <a:p>
            <a:r>
              <a:rPr lang="en-US"/>
              <a:t>2023-04-20</a:t>
            </a:r>
          </a:p>
        </p:txBody>
      </p:sp>
      <p:sp>
        <p:nvSpPr>
          <p:cNvPr id="6" name="Slide Number Placeholder 5">
            <a:extLst>
              <a:ext uri="{FF2B5EF4-FFF2-40B4-BE49-F238E27FC236}">
                <a16:creationId xmlns:a16="http://schemas.microsoft.com/office/drawing/2014/main" id="{73C57EBD-2803-33D6-FB8C-CA75D7BA1BFF}"/>
              </a:ext>
            </a:extLst>
          </p:cNvPr>
          <p:cNvSpPr>
            <a:spLocks noGrp="1"/>
          </p:cNvSpPr>
          <p:nvPr>
            <p:ph type="sldNum" sz="quarter" idx="12"/>
          </p:nvPr>
        </p:nvSpPr>
        <p:spPr/>
        <p:txBody>
          <a:bodyPr/>
          <a:lstStyle/>
          <a:p>
            <a:fld id="{BBA18796-BEA1-1D47-8E46-098ADA41C1D2}" type="slidenum">
              <a:rPr lang="en-US" smtClean="0"/>
              <a:t>‹#›</a:t>
            </a:fld>
            <a:endParaRPr lang="en-US"/>
          </a:p>
        </p:txBody>
      </p:sp>
      <p:cxnSp>
        <p:nvCxnSpPr>
          <p:cNvPr id="14" name="Straight Connector 13">
            <a:extLst>
              <a:ext uri="{FF2B5EF4-FFF2-40B4-BE49-F238E27FC236}">
                <a16:creationId xmlns:a16="http://schemas.microsoft.com/office/drawing/2014/main" id="{A761C15A-5FE6-D78A-3045-AE3A7FE34AA9}"/>
              </a:ext>
            </a:extLst>
          </p:cNvPr>
          <p:cNvCxnSpPr>
            <a:cxnSpLocks/>
          </p:cNvCxnSpPr>
          <p:nvPr userDrawn="1"/>
        </p:nvCxnSpPr>
        <p:spPr>
          <a:xfrm>
            <a:off x="695325" y="1080000"/>
            <a:ext cx="10801350" cy="0"/>
          </a:xfrm>
          <a:prstGeom prst="line">
            <a:avLst/>
          </a:prstGeom>
          <a:ln>
            <a:solidFill>
              <a:srgbClr val="2B2B2B">
                <a:alpha val="20000"/>
              </a:srgbClr>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EF85D100-BF1F-AD63-FFB3-B988BEFF3841}"/>
              </a:ext>
            </a:extLst>
          </p:cNvPr>
          <p:cNvCxnSpPr>
            <a:cxnSpLocks/>
          </p:cNvCxnSpPr>
          <p:nvPr userDrawn="1"/>
        </p:nvCxnSpPr>
        <p:spPr>
          <a:xfrm>
            <a:off x="695324" y="1449000"/>
            <a:ext cx="10801350" cy="0"/>
          </a:xfrm>
          <a:prstGeom prst="line">
            <a:avLst/>
          </a:prstGeom>
          <a:ln>
            <a:solidFill>
              <a:srgbClr val="2B2B2B">
                <a:alpha val="20392"/>
              </a:srgbClr>
            </a:solidFill>
          </a:ln>
        </p:spPr>
        <p:style>
          <a:lnRef idx="1">
            <a:schemeClr val="dk1"/>
          </a:lnRef>
          <a:fillRef idx="0">
            <a:schemeClr val="dk1"/>
          </a:fillRef>
          <a:effectRef idx="0">
            <a:schemeClr val="dk1"/>
          </a:effectRef>
          <a:fontRef idx="minor">
            <a:schemeClr val="tx1"/>
          </a:fontRef>
        </p:style>
      </p:cxnSp>
      <p:pic>
        <p:nvPicPr>
          <p:cNvPr id="16" name="Graphic 15">
            <a:extLst>
              <a:ext uri="{FF2B5EF4-FFF2-40B4-BE49-F238E27FC236}">
                <a16:creationId xmlns:a16="http://schemas.microsoft.com/office/drawing/2014/main" id="{85CF602D-0397-18DC-8FF7-F1B80967FCC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5325" y="1179000"/>
            <a:ext cx="177800" cy="165100"/>
          </a:xfrm>
          <a:prstGeom prst="rect">
            <a:avLst/>
          </a:prstGeom>
        </p:spPr>
      </p:pic>
      <p:cxnSp>
        <p:nvCxnSpPr>
          <p:cNvPr id="17" name="Straight Connector 16">
            <a:extLst>
              <a:ext uri="{FF2B5EF4-FFF2-40B4-BE49-F238E27FC236}">
                <a16:creationId xmlns:a16="http://schemas.microsoft.com/office/drawing/2014/main" id="{2750003D-38A8-1F90-7823-CD6F666E38C7}"/>
              </a:ext>
            </a:extLst>
          </p:cNvPr>
          <p:cNvCxnSpPr>
            <a:cxnSpLocks/>
          </p:cNvCxnSpPr>
          <p:nvPr userDrawn="1"/>
        </p:nvCxnSpPr>
        <p:spPr>
          <a:xfrm>
            <a:off x="695324" y="5949315"/>
            <a:ext cx="10801350" cy="0"/>
          </a:xfrm>
          <a:prstGeom prst="line">
            <a:avLst/>
          </a:prstGeom>
          <a:ln>
            <a:solidFill>
              <a:srgbClr val="2B2B2B">
                <a:alpha val="20392"/>
              </a:srgbClr>
            </a:solidFill>
          </a:ln>
        </p:spPr>
        <p:style>
          <a:lnRef idx="1">
            <a:schemeClr val="dk1"/>
          </a:lnRef>
          <a:fillRef idx="0">
            <a:schemeClr val="dk1"/>
          </a:fillRef>
          <a:effectRef idx="0">
            <a:schemeClr val="dk1"/>
          </a:effectRef>
          <a:fontRef idx="minor">
            <a:schemeClr val="tx1"/>
          </a:fontRef>
        </p:style>
      </p:cxnSp>
      <p:pic>
        <p:nvPicPr>
          <p:cNvPr id="18" name="Graphic 17">
            <a:extLst>
              <a:ext uri="{FF2B5EF4-FFF2-40B4-BE49-F238E27FC236}">
                <a16:creationId xmlns:a16="http://schemas.microsoft.com/office/drawing/2014/main" id="{1EEB0576-259A-9276-D3C8-C73F6DC2BD5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95325" y="549275"/>
            <a:ext cx="1800225" cy="357545"/>
          </a:xfrm>
          <a:prstGeom prst="rect">
            <a:avLst/>
          </a:prstGeom>
        </p:spPr>
      </p:pic>
      <p:sp>
        <p:nvSpPr>
          <p:cNvPr id="21" name="Text Placeholder 10">
            <a:extLst>
              <a:ext uri="{FF2B5EF4-FFF2-40B4-BE49-F238E27FC236}">
                <a16:creationId xmlns:a16="http://schemas.microsoft.com/office/drawing/2014/main" id="{0278D4ED-FF14-B836-4B1F-8A69130B443A}"/>
              </a:ext>
            </a:extLst>
          </p:cNvPr>
          <p:cNvSpPr>
            <a:spLocks noGrp="1" noChangeAspect="1"/>
          </p:cNvSpPr>
          <p:nvPr>
            <p:ph type="body" sz="quarter" idx="13" hasCustomPrompt="1"/>
          </p:nvPr>
        </p:nvSpPr>
        <p:spPr>
          <a:xfrm>
            <a:off x="2855912"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ORGANIZATION</a:t>
            </a:r>
          </a:p>
        </p:txBody>
      </p:sp>
      <p:sp>
        <p:nvSpPr>
          <p:cNvPr id="22" name="Text Placeholder 10">
            <a:extLst>
              <a:ext uri="{FF2B5EF4-FFF2-40B4-BE49-F238E27FC236}">
                <a16:creationId xmlns:a16="http://schemas.microsoft.com/office/drawing/2014/main" id="{8DAE35E1-6622-1389-0972-D1F19147BDB0}"/>
              </a:ext>
            </a:extLst>
          </p:cNvPr>
          <p:cNvSpPr>
            <a:spLocks noGrp="1" noChangeAspect="1"/>
          </p:cNvSpPr>
          <p:nvPr>
            <p:ph type="body" sz="quarter" idx="14" hasCustomPrompt="1"/>
          </p:nvPr>
        </p:nvSpPr>
        <p:spPr>
          <a:xfrm>
            <a:off x="5014912"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PERSON</a:t>
            </a:r>
          </a:p>
        </p:txBody>
      </p:sp>
      <p:sp>
        <p:nvSpPr>
          <p:cNvPr id="23" name="Text Placeholder 10">
            <a:extLst>
              <a:ext uri="{FF2B5EF4-FFF2-40B4-BE49-F238E27FC236}">
                <a16:creationId xmlns:a16="http://schemas.microsoft.com/office/drawing/2014/main" id="{24FD9094-C95C-B175-98C3-1D112E7F696A}"/>
              </a:ext>
            </a:extLst>
          </p:cNvPr>
          <p:cNvSpPr>
            <a:spLocks noGrp="1" noChangeAspect="1"/>
          </p:cNvSpPr>
          <p:nvPr>
            <p:ph type="body" sz="quarter" idx="15" hasCustomPrompt="1"/>
          </p:nvPr>
        </p:nvSpPr>
        <p:spPr>
          <a:xfrm>
            <a:off x="7173594"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COMPANY NAME</a:t>
            </a:r>
          </a:p>
        </p:txBody>
      </p:sp>
      <p:sp>
        <p:nvSpPr>
          <p:cNvPr id="24" name="Text Placeholder 17">
            <a:extLst>
              <a:ext uri="{FF2B5EF4-FFF2-40B4-BE49-F238E27FC236}">
                <a16:creationId xmlns:a16="http://schemas.microsoft.com/office/drawing/2014/main" id="{CFBB4E23-3628-EB7C-9C34-A3D5A9E0225B}"/>
              </a:ext>
            </a:extLst>
          </p:cNvPr>
          <p:cNvSpPr>
            <a:spLocks noGrp="1"/>
          </p:cNvSpPr>
          <p:nvPr>
            <p:ph type="body" sz="quarter" idx="16" hasCustomPrompt="1"/>
          </p:nvPr>
        </p:nvSpPr>
        <p:spPr>
          <a:xfrm>
            <a:off x="972000" y="1080000"/>
            <a:ext cx="4050000" cy="378000"/>
          </a:xfrm>
        </p:spPr>
        <p:txBody>
          <a:bodyPr lIns="0" tIns="18000" rIns="0" bIns="0" anchor="ctr" anchorCtr="0">
            <a:noAutofit/>
          </a:bodyPr>
          <a:lstStyle>
            <a:lvl1pPr marL="0" indent="0">
              <a:buNone/>
              <a:defRPr sz="1000" b="0" i="0" kern="1000" spc="50" baseline="0">
                <a:latin typeface="Commissioner Loud" pitchFamily="2" charset="0"/>
              </a:defRPr>
            </a:lvl1pPr>
          </a:lstStyle>
          <a:p>
            <a:pPr lvl="0"/>
            <a:r>
              <a:rPr lang="en-US" dirty="0"/>
              <a:t>SLIDE HEADER</a:t>
            </a:r>
          </a:p>
        </p:txBody>
      </p:sp>
    </p:spTree>
    <p:extLst>
      <p:ext uri="{BB962C8B-B14F-4D97-AF65-F5344CB8AC3E}">
        <p14:creationId xmlns:p14="http://schemas.microsoft.com/office/powerpoint/2010/main" val="18770998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8E845A3-6565-DDEE-75B2-946764A78153}"/>
              </a:ext>
            </a:extLst>
          </p:cNvPr>
          <p:cNvSpPr>
            <a:spLocks noGrp="1"/>
          </p:cNvSpPr>
          <p:nvPr>
            <p:ph type="body" sz="quarter" idx="22" hasCustomPrompt="1"/>
          </p:nvPr>
        </p:nvSpPr>
        <p:spPr>
          <a:xfrm>
            <a:off x="3007200" y="3429000"/>
            <a:ext cx="2880000" cy="478800"/>
          </a:xfrm>
        </p:spPr>
        <p:txBody>
          <a:bodyPr>
            <a:noAutofit/>
          </a:bodyPr>
          <a:lstStyle>
            <a:lvl1pPr marL="0" indent="0">
              <a:buNone/>
              <a:defRPr sz="1400" baseline="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800" b="0" i="0" dirty="0">
                <a:effectLst/>
                <a:latin typeface="Commissioner Loud" pitchFamily="2" charset="0"/>
              </a:rPr>
              <a:t>Dealing Representative &amp; Business Development</a:t>
            </a:r>
            <a:endParaRPr lang="en-US" sz="2800" b="0" i="0" dirty="0">
              <a:latin typeface="Commissioner Loud" pitchFamily="2" charset="0"/>
            </a:endParaRPr>
          </a:p>
        </p:txBody>
      </p:sp>
      <p:sp>
        <p:nvSpPr>
          <p:cNvPr id="3" name="Text Placeholder 2">
            <a:extLst>
              <a:ext uri="{FF2B5EF4-FFF2-40B4-BE49-F238E27FC236}">
                <a16:creationId xmlns:a16="http://schemas.microsoft.com/office/drawing/2014/main" id="{E3202780-A4F8-93DA-7BB9-57859CB0D90B}"/>
              </a:ext>
            </a:extLst>
          </p:cNvPr>
          <p:cNvSpPr>
            <a:spLocks noGrp="1"/>
          </p:cNvSpPr>
          <p:nvPr>
            <p:ph type="body" sz="quarter" idx="21" hasCustomPrompt="1"/>
          </p:nvPr>
        </p:nvSpPr>
        <p:spPr>
          <a:xfrm>
            <a:off x="3037926" y="2613346"/>
            <a:ext cx="2880000" cy="668618"/>
          </a:xfrm>
        </p:spPr>
        <p:txBody>
          <a:bodyPr anchor="b" anchorCtr="0">
            <a:noAutofit/>
          </a:bodyPr>
          <a:lstStyle>
            <a:lvl1pPr marL="0" indent="0">
              <a:buNone/>
              <a:defRPr sz="3200" baseline="0"/>
            </a:lvl1pPr>
          </a:lstStyle>
          <a:p>
            <a:pPr>
              <a:lnSpc>
                <a:spcPts val="4460"/>
              </a:lnSpc>
            </a:pPr>
            <a:r>
              <a:rPr lang="en-US" sz="2800" b="0" i="0" dirty="0">
                <a:latin typeface="Minion Pro Disp" panose="02040503060306020203" pitchFamily="18" charset="0"/>
              </a:rPr>
              <a:t>Robin </a:t>
            </a:r>
            <a:r>
              <a:rPr lang="en-US" sz="2800" b="0" i="0" dirty="0" err="1">
                <a:latin typeface="Minion Pro Disp" panose="02040503060306020203" pitchFamily="18" charset="0"/>
              </a:rPr>
              <a:t>Turak</a:t>
            </a:r>
            <a:endParaRPr lang="en-US" sz="2800" b="0" i="0" dirty="0">
              <a:latin typeface="Minion Pro Disp" panose="02040503060306020203" pitchFamily="18" charset="0"/>
            </a:endParaRPr>
          </a:p>
        </p:txBody>
      </p:sp>
      <p:sp>
        <p:nvSpPr>
          <p:cNvPr id="4" name="Date Placeholder 3">
            <a:extLst>
              <a:ext uri="{FF2B5EF4-FFF2-40B4-BE49-F238E27FC236}">
                <a16:creationId xmlns:a16="http://schemas.microsoft.com/office/drawing/2014/main" id="{E82A018F-B4A3-E9D2-4A8A-B6ABEF141900}"/>
              </a:ext>
            </a:extLst>
          </p:cNvPr>
          <p:cNvSpPr>
            <a:spLocks noGrp="1"/>
          </p:cNvSpPr>
          <p:nvPr>
            <p:ph type="dt" sz="half" idx="10"/>
          </p:nvPr>
        </p:nvSpPr>
        <p:spPr/>
        <p:txBody>
          <a:bodyPr/>
          <a:lstStyle/>
          <a:p>
            <a:r>
              <a:rPr lang="en-US"/>
              <a:t>2023-04-20</a:t>
            </a:r>
          </a:p>
        </p:txBody>
      </p:sp>
      <p:sp>
        <p:nvSpPr>
          <p:cNvPr id="6" name="Slide Number Placeholder 5">
            <a:extLst>
              <a:ext uri="{FF2B5EF4-FFF2-40B4-BE49-F238E27FC236}">
                <a16:creationId xmlns:a16="http://schemas.microsoft.com/office/drawing/2014/main" id="{73C57EBD-2803-33D6-FB8C-CA75D7BA1BFF}"/>
              </a:ext>
            </a:extLst>
          </p:cNvPr>
          <p:cNvSpPr>
            <a:spLocks noGrp="1"/>
          </p:cNvSpPr>
          <p:nvPr>
            <p:ph type="sldNum" sz="quarter" idx="12"/>
          </p:nvPr>
        </p:nvSpPr>
        <p:spPr/>
        <p:txBody>
          <a:bodyPr/>
          <a:lstStyle/>
          <a:p>
            <a:fld id="{BBA18796-BEA1-1D47-8E46-098ADA41C1D2}" type="slidenum">
              <a:rPr lang="en-US" smtClean="0"/>
              <a:t>‹#›</a:t>
            </a:fld>
            <a:endParaRPr lang="en-US"/>
          </a:p>
        </p:txBody>
      </p:sp>
      <p:cxnSp>
        <p:nvCxnSpPr>
          <p:cNvPr id="14" name="Straight Connector 13">
            <a:extLst>
              <a:ext uri="{FF2B5EF4-FFF2-40B4-BE49-F238E27FC236}">
                <a16:creationId xmlns:a16="http://schemas.microsoft.com/office/drawing/2014/main" id="{A761C15A-5FE6-D78A-3045-AE3A7FE34AA9}"/>
              </a:ext>
            </a:extLst>
          </p:cNvPr>
          <p:cNvCxnSpPr>
            <a:cxnSpLocks/>
          </p:cNvCxnSpPr>
          <p:nvPr userDrawn="1"/>
        </p:nvCxnSpPr>
        <p:spPr>
          <a:xfrm>
            <a:off x="695325" y="1080000"/>
            <a:ext cx="10801350" cy="0"/>
          </a:xfrm>
          <a:prstGeom prst="line">
            <a:avLst/>
          </a:prstGeom>
          <a:ln>
            <a:solidFill>
              <a:srgbClr val="2B2B2B">
                <a:alpha val="20000"/>
              </a:srgbClr>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EF85D100-BF1F-AD63-FFB3-B988BEFF3841}"/>
              </a:ext>
            </a:extLst>
          </p:cNvPr>
          <p:cNvCxnSpPr>
            <a:cxnSpLocks/>
          </p:cNvCxnSpPr>
          <p:nvPr userDrawn="1"/>
        </p:nvCxnSpPr>
        <p:spPr>
          <a:xfrm>
            <a:off x="695324" y="1449000"/>
            <a:ext cx="10801350" cy="0"/>
          </a:xfrm>
          <a:prstGeom prst="line">
            <a:avLst/>
          </a:prstGeom>
          <a:ln>
            <a:solidFill>
              <a:srgbClr val="2B2B2B">
                <a:alpha val="20392"/>
              </a:srgbClr>
            </a:solidFill>
          </a:ln>
        </p:spPr>
        <p:style>
          <a:lnRef idx="1">
            <a:schemeClr val="dk1"/>
          </a:lnRef>
          <a:fillRef idx="0">
            <a:schemeClr val="dk1"/>
          </a:fillRef>
          <a:effectRef idx="0">
            <a:schemeClr val="dk1"/>
          </a:effectRef>
          <a:fontRef idx="minor">
            <a:schemeClr val="tx1"/>
          </a:fontRef>
        </p:style>
      </p:cxnSp>
      <p:pic>
        <p:nvPicPr>
          <p:cNvPr id="16" name="Graphic 15">
            <a:extLst>
              <a:ext uri="{FF2B5EF4-FFF2-40B4-BE49-F238E27FC236}">
                <a16:creationId xmlns:a16="http://schemas.microsoft.com/office/drawing/2014/main" id="{85CF602D-0397-18DC-8FF7-F1B80967FC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5325" y="1179000"/>
            <a:ext cx="177800" cy="165100"/>
          </a:xfrm>
          <a:prstGeom prst="rect">
            <a:avLst/>
          </a:prstGeom>
        </p:spPr>
      </p:pic>
      <p:cxnSp>
        <p:nvCxnSpPr>
          <p:cNvPr id="17" name="Straight Connector 16">
            <a:extLst>
              <a:ext uri="{FF2B5EF4-FFF2-40B4-BE49-F238E27FC236}">
                <a16:creationId xmlns:a16="http://schemas.microsoft.com/office/drawing/2014/main" id="{2750003D-38A8-1F90-7823-CD6F666E38C7}"/>
              </a:ext>
            </a:extLst>
          </p:cNvPr>
          <p:cNvCxnSpPr>
            <a:cxnSpLocks/>
          </p:cNvCxnSpPr>
          <p:nvPr userDrawn="1"/>
        </p:nvCxnSpPr>
        <p:spPr>
          <a:xfrm>
            <a:off x="695324" y="5949315"/>
            <a:ext cx="10801350" cy="0"/>
          </a:xfrm>
          <a:prstGeom prst="line">
            <a:avLst/>
          </a:prstGeom>
          <a:ln>
            <a:solidFill>
              <a:srgbClr val="2B2B2B">
                <a:alpha val="20392"/>
              </a:srgbClr>
            </a:solidFill>
          </a:ln>
        </p:spPr>
        <p:style>
          <a:lnRef idx="1">
            <a:schemeClr val="dk1"/>
          </a:lnRef>
          <a:fillRef idx="0">
            <a:schemeClr val="dk1"/>
          </a:fillRef>
          <a:effectRef idx="0">
            <a:schemeClr val="dk1"/>
          </a:effectRef>
          <a:fontRef idx="minor">
            <a:schemeClr val="tx1"/>
          </a:fontRef>
        </p:style>
      </p:cxnSp>
      <p:pic>
        <p:nvPicPr>
          <p:cNvPr id="18" name="Graphic 17">
            <a:extLst>
              <a:ext uri="{FF2B5EF4-FFF2-40B4-BE49-F238E27FC236}">
                <a16:creationId xmlns:a16="http://schemas.microsoft.com/office/drawing/2014/main" id="{1EEB0576-259A-9276-D3C8-C73F6DC2BD5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5325" y="549275"/>
            <a:ext cx="1800225" cy="357545"/>
          </a:xfrm>
          <a:prstGeom prst="rect">
            <a:avLst/>
          </a:prstGeom>
        </p:spPr>
      </p:pic>
      <p:sp>
        <p:nvSpPr>
          <p:cNvPr id="21" name="Text Placeholder 10">
            <a:extLst>
              <a:ext uri="{FF2B5EF4-FFF2-40B4-BE49-F238E27FC236}">
                <a16:creationId xmlns:a16="http://schemas.microsoft.com/office/drawing/2014/main" id="{0278D4ED-FF14-B836-4B1F-8A69130B443A}"/>
              </a:ext>
            </a:extLst>
          </p:cNvPr>
          <p:cNvSpPr>
            <a:spLocks noGrp="1" noChangeAspect="1"/>
          </p:cNvSpPr>
          <p:nvPr>
            <p:ph type="body" sz="quarter" idx="13" hasCustomPrompt="1"/>
          </p:nvPr>
        </p:nvSpPr>
        <p:spPr>
          <a:xfrm>
            <a:off x="2855912"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ORGANIZATION</a:t>
            </a:r>
          </a:p>
        </p:txBody>
      </p:sp>
      <p:sp>
        <p:nvSpPr>
          <p:cNvPr id="22" name="Text Placeholder 10">
            <a:extLst>
              <a:ext uri="{FF2B5EF4-FFF2-40B4-BE49-F238E27FC236}">
                <a16:creationId xmlns:a16="http://schemas.microsoft.com/office/drawing/2014/main" id="{8DAE35E1-6622-1389-0972-D1F19147BDB0}"/>
              </a:ext>
            </a:extLst>
          </p:cNvPr>
          <p:cNvSpPr>
            <a:spLocks noGrp="1" noChangeAspect="1"/>
          </p:cNvSpPr>
          <p:nvPr>
            <p:ph type="body" sz="quarter" idx="14" hasCustomPrompt="1"/>
          </p:nvPr>
        </p:nvSpPr>
        <p:spPr>
          <a:xfrm>
            <a:off x="5014912"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PERSON</a:t>
            </a:r>
          </a:p>
        </p:txBody>
      </p:sp>
      <p:sp>
        <p:nvSpPr>
          <p:cNvPr id="23" name="Text Placeholder 10">
            <a:extLst>
              <a:ext uri="{FF2B5EF4-FFF2-40B4-BE49-F238E27FC236}">
                <a16:creationId xmlns:a16="http://schemas.microsoft.com/office/drawing/2014/main" id="{24FD9094-C95C-B175-98C3-1D112E7F696A}"/>
              </a:ext>
            </a:extLst>
          </p:cNvPr>
          <p:cNvSpPr>
            <a:spLocks noGrp="1" noChangeAspect="1"/>
          </p:cNvSpPr>
          <p:nvPr>
            <p:ph type="body" sz="quarter" idx="15" hasCustomPrompt="1"/>
          </p:nvPr>
        </p:nvSpPr>
        <p:spPr>
          <a:xfrm>
            <a:off x="7173594"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COMPANY NAME</a:t>
            </a:r>
          </a:p>
        </p:txBody>
      </p:sp>
      <p:sp>
        <p:nvSpPr>
          <p:cNvPr id="24" name="Text Placeholder 17">
            <a:extLst>
              <a:ext uri="{FF2B5EF4-FFF2-40B4-BE49-F238E27FC236}">
                <a16:creationId xmlns:a16="http://schemas.microsoft.com/office/drawing/2014/main" id="{CFBB4E23-3628-EB7C-9C34-A3D5A9E0225B}"/>
              </a:ext>
            </a:extLst>
          </p:cNvPr>
          <p:cNvSpPr>
            <a:spLocks noGrp="1"/>
          </p:cNvSpPr>
          <p:nvPr>
            <p:ph type="body" sz="quarter" idx="16" hasCustomPrompt="1"/>
          </p:nvPr>
        </p:nvSpPr>
        <p:spPr>
          <a:xfrm>
            <a:off x="972000" y="1080000"/>
            <a:ext cx="4050000" cy="378000"/>
          </a:xfrm>
        </p:spPr>
        <p:txBody>
          <a:bodyPr lIns="0" tIns="18000" rIns="0" bIns="0" anchor="ctr" anchorCtr="0">
            <a:noAutofit/>
          </a:bodyPr>
          <a:lstStyle>
            <a:lvl1pPr marL="0" indent="0">
              <a:buNone/>
              <a:defRPr sz="1000" b="0" i="0" kern="1000" spc="50" baseline="0">
                <a:latin typeface="Commissioner Loud" pitchFamily="2" charset="0"/>
              </a:defRPr>
            </a:lvl1pPr>
          </a:lstStyle>
          <a:p>
            <a:pPr lvl="0"/>
            <a:r>
              <a:rPr lang="en-US" dirty="0"/>
              <a:t>SLIDE HEADER</a:t>
            </a:r>
          </a:p>
        </p:txBody>
      </p:sp>
      <p:sp>
        <p:nvSpPr>
          <p:cNvPr id="41" name="Picture Placeholder 2">
            <a:extLst>
              <a:ext uri="{FF2B5EF4-FFF2-40B4-BE49-F238E27FC236}">
                <a16:creationId xmlns:a16="http://schemas.microsoft.com/office/drawing/2014/main" id="{9381F4D1-F66C-1B29-FBB4-B675F351140E}"/>
              </a:ext>
            </a:extLst>
          </p:cNvPr>
          <p:cNvSpPr>
            <a:spLocks noGrp="1"/>
          </p:cNvSpPr>
          <p:nvPr>
            <p:ph type="pic" sz="quarter" idx="19"/>
          </p:nvPr>
        </p:nvSpPr>
        <p:spPr>
          <a:xfrm rot="5400000">
            <a:off x="695324" y="2524930"/>
            <a:ext cx="2160000" cy="2160000"/>
          </a:xfrm>
          <a:prstGeom prst="round1Rect">
            <a:avLst/>
          </a:prstGeom>
          <a:solidFill>
            <a:schemeClr val="bg2"/>
          </a:solidFill>
        </p:spPr>
        <p:txBody>
          <a:bodyPr vert="vert270"/>
          <a:lstStyle/>
          <a:p>
            <a:endParaRPr lang="en-US"/>
          </a:p>
        </p:txBody>
      </p:sp>
      <p:sp>
        <p:nvSpPr>
          <p:cNvPr id="60" name="Picture Placeholder 2">
            <a:extLst>
              <a:ext uri="{FF2B5EF4-FFF2-40B4-BE49-F238E27FC236}">
                <a16:creationId xmlns:a16="http://schemas.microsoft.com/office/drawing/2014/main" id="{1A7E7CAC-7B03-8597-7558-13FBE0E4ABFF}"/>
              </a:ext>
            </a:extLst>
          </p:cNvPr>
          <p:cNvSpPr>
            <a:spLocks noGrp="1"/>
          </p:cNvSpPr>
          <p:nvPr userDrawn="1">
            <p:ph type="pic" sz="quarter" idx="20"/>
          </p:nvPr>
        </p:nvSpPr>
        <p:spPr>
          <a:xfrm rot="5400000">
            <a:off x="6276002" y="2524930"/>
            <a:ext cx="2160000" cy="2160000"/>
          </a:xfrm>
          <a:prstGeom prst="round1Rect">
            <a:avLst/>
          </a:prstGeom>
          <a:solidFill>
            <a:schemeClr val="bg2"/>
          </a:solidFill>
        </p:spPr>
        <p:txBody>
          <a:bodyPr vert="vert270"/>
          <a:lstStyle/>
          <a:p>
            <a:endParaRPr lang="en-US"/>
          </a:p>
        </p:txBody>
      </p:sp>
      <p:sp>
        <p:nvSpPr>
          <p:cNvPr id="10" name="Text Placeholder 6">
            <a:extLst>
              <a:ext uri="{FF2B5EF4-FFF2-40B4-BE49-F238E27FC236}">
                <a16:creationId xmlns:a16="http://schemas.microsoft.com/office/drawing/2014/main" id="{FCFFCD71-6718-F828-9BDD-8DB91C09D00D}"/>
              </a:ext>
            </a:extLst>
          </p:cNvPr>
          <p:cNvSpPr>
            <a:spLocks noGrp="1"/>
          </p:cNvSpPr>
          <p:nvPr>
            <p:ph type="body" sz="quarter" idx="23" hasCustomPrompt="1"/>
          </p:nvPr>
        </p:nvSpPr>
        <p:spPr>
          <a:xfrm>
            <a:off x="3007200" y="4001400"/>
            <a:ext cx="2880000" cy="230400"/>
          </a:xfrm>
        </p:spPr>
        <p:txBody>
          <a:bodyPr>
            <a:noAutofit/>
          </a:bodyPr>
          <a:lstStyle>
            <a:lvl1pPr marL="0" indent="0">
              <a:buNone/>
              <a:defRPr sz="1200" baseline="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800" b="0" i="0" dirty="0">
                <a:effectLst/>
                <a:latin typeface="Commissioner Loud" pitchFamily="2" charset="0"/>
              </a:rPr>
              <a:t>416.322.2293</a:t>
            </a:r>
            <a:endParaRPr lang="en-US" sz="2800" b="0" i="0" dirty="0">
              <a:latin typeface="Commissioner Loud" pitchFamily="2" charset="0"/>
            </a:endParaRPr>
          </a:p>
        </p:txBody>
      </p:sp>
      <p:sp>
        <p:nvSpPr>
          <p:cNvPr id="11" name="Text Placeholder 6">
            <a:extLst>
              <a:ext uri="{FF2B5EF4-FFF2-40B4-BE49-F238E27FC236}">
                <a16:creationId xmlns:a16="http://schemas.microsoft.com/office/drawing/2014/main" id="{E0EB51F2-EE42-C5D2-200C-6696C3E409F5}"/>
              </a:ext>
            </a:extLst>
          </p:cNvPr>
          <p:cNvSpPr>
            <a:spLocks noGrp="1"/>
          </p:cNvSpPr>
          <p:nvPr>
            <p:ph type="body" sz="quarter" idx="24" hasCustomPrompt="1"/>
          </p:nvPr>
        </p:nvSpPr>
        <p:spPr>
          <a:xfrm>
            <a:off x="3007200" y="4203000"/>
            <a:ext cx="2880000" cy="230400"/>
          </a:xfrm>
        </p:spPr>
        <p:txBody>
          <a:bodyPr>
            <a:noAutofit/>
          </a:bodyPr>
          <a:lstStyle>
            <a:lvl1pPr marL="0" indent="0">
              <a:buNone/>
              <a:defRPr sz="1200" baseline="0">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800" b="0" i="0" dirty="0" err="1">
                <a:effectLst/>
                <a:latin typeface="Commissioner Loud" pitchFamily="2" charset="0"/>
              </a:rPr>
              <a:t>les.ross@peartreecanada.com</a:t>
            </a:r>
            <a:endParaRPr lang="en-US" sz="2800" b="0" i="0" dirty="0">
              <a:latin typeface="Commissioner Loud" pitchFamily="2" charset="0"/>
            </a:endParaRPr>
          </a:p>
        </p:txBody>
      </p:sp>
      <p:sp>
        <p:nvSpPr>
          <p:cNvPr id="27" name="Text Placeholder 6">
            <a:extLst>
              <a:ext uri="{FF2B5EF4-FFF2-40B4-BE49-F238E27FC236}">
                <a16:creationId xmlns:a16="http://schemas.microsoft.com/office/drawing/2014/main" id="{069DCE5D-6598-3DAA-C55C-B3467D874370}"/>
              </a:ext>
            </a:extLst>
          </p:cNvPr>
          <p:cNvSpPr>
            <a:spLocks noGrp="1"/>
          </p:cNvSpPr>
          <p:nvPr>
            <p:ph type="body" sz="quarter" idx="25" hasCustomPrompt="1"/>
          </p:nvPr>
        </p:nvSpPr>
        <p:spPr>
          <a:xfrm>
            <a:off x="8582500" y="3429000"/>
            <a:ext cx="2880000" cy="478800"/>
          </a:xfrm>
        </p:spPr>
        <p:txBody>
          <a:bodyPr>
            <a:noAutofit/>
          </a:bodyPr>
          <a:lstStyle>
            <a:lvl1pPr marL="0" indent="0">
              <a:buNone/>
              <a:defRPr sz="1400" baseline="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800" b="0" i="0" dirty="0">
                <a:effectLst/>
                <a:latin typeface="Commissioner Loud" pitchFamily="2" charset="0"/>
              </a:rPr>
              <a:t>Dealing Representative &amp; Business Development</a:t>
            </a:r>
            <a:endParaRPr lang="en-US" sz="2800" b="0" i="0" dirty="0">
              <a:latin typeface="Commissioner Loud" pitchFamily="2" charset="0"/>
            </a:endParaRPr>
          </a:p>
        </p:txBody>
      </p:sp>
      <p:sp>
        <p:nvSpPr>
          <p:cNvPr id="28" name="Text Placeholder 2">
            <a:extLst>
              <a:ext uri="{FF2B5EF4-FFF2-40B4-BE49-F238E27FC236}">
                <a16:creationId xmlns:a16="http://schemas.microsoft.com/office/drawing/2014/main" id="{21B7AA25-C01A-B384-93C3-91F4C676C5C6}"/>
              </a:ext>
            </a:extLst>
          </p:cNvPr>
          <p:cNvSpPr>
            <a:spLocks noGrp="1"/>
          </p:cNvSpPr>
          <p:nvPr>
            <p:ph type="body" sz="quarter" idx="26" hasCustomPrompt="1"/>
          </p:nvPr>
        </p:nvSpPr>
        <p:spPr>
          <a:xfrm>
            <a:off x="8613226" y="2611800"/>
            <a:ext cx="2880000" cy="668618"/>
          </a:xfrm>
        </p:spPr>
        <p:txBody>
          <a:bodyPr anchor="b" anchorCtr="0">
            <a:noAutofit/>
          </a:bodyPr>
          <a:lstStyle>
            <a:lvl1pPr marL="0" indent="0">
              <a:buNone/>
              <a:defRPr sz="3200" baseline="0"/>
            </a:lvl1pPr>
          </a:lstStyle>
          <a:p>
            <a:pPr>
              <a:lnSpc>
                <a:spcPts val="4460"/>
              </a:lnSpc>
            </a:pPr>
            <a:r>
              <a:rPr lang="en-US" sz="2800" b="0" i="0" dirty="0">
                <a:latin typeface="Minion Pro Disp" panose="02040503060306020203" pitchFamily="18" charset="0"/>
              </a:rPr>
              <a:t>Robin </a:t>
            </a:r>
            <a:r>
              <a:rPr lang="en-US" sz="2800" b="0" i="0" dirty="0" err="1">
                <a:latin typeface="Minion Pro Disp" panose="02040503060306020203" pitchFamily="18" charset="0"/>
              </a:rPr>
              <a:t>Turak</a:t>
            </a:r>
            <a:endParaRPr lang="en-US" sz="2800" b="0" i="0" dirty="0">
              <a:latin typeface="Minion Pro Disp" panose="02040503060306020203" pitchFamily="18" charset="0"/>
            </a:endParaRPr>
          </a:p>
        </p:txBody>
      </p:sp>
      <p:sp>
        <p:nvSpPr>
          <p:cNvPr id="29" name="Text Placeholder 6">
            <a:extLst>
              <a:ext uri="{FF2B5EF4-FFF2-40B4-BE49-F238E27FC236}">
                <a16:creationId xmlns:a16="http://schemas.microsoft.com/office/drawing/2014/main" id="{4551FB0E-41E9-3AD5-B414-9BB1CAD3C173}"/>
              </a:ext>
            </a:extLst>
          </p:cNvPr>
          <p:cNvSpPr>
            <a:spLocks noGrp="1"/>
          </p:cNvSpPr>
          <p:nvPr>
            <p:ph type="body" sz="quarter" idx="27" hasCustomPrompt="1"/>
          </p:nvPr>
        </p:nvSpPr>
        <p:spPr>
          <a:xfrm>
            <a:off x="8582500" y="4001400"/>
            <a:ext cx="2880000" cy="230400"/>
          </a:xfrm>
        </p:spPr>
        <p:txBody>
          <a:bodyPr>
            <a:noAutofit/>
          </a:bodyPr>
          <a:lstStyle>
            <a:lvl1pPr marL="0" indent="0">
              <a:buNone/>
              <a:defRPr sz="1200" baseline="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800" b="0" i="0" dirty="0">
                <a:effectLst/>
                <a:latin typeface="Commissioner Loud" pitchFamily="2" charset="0"/>
              </a:rPr>
              <a:t>416.322.2293</a:t>
            </a:r>
            <a:endParaRPr lang="en-US" sz="2800" b="0" i="0" dirty="0">
              <a:latin typeface="Commissioner Loud" pitchFamily="2" charset="0"/>
            </a:endParaRPr>
          </a:p>
        </p:txBody>
      </p:sp>
      <p:sp>
        <p:nvSpPr>
          <p:cNvPr id="30" name="Text Placeholder 6">
            <a:extLst>
              <a:ext uri="{FF2B5EF4-FFF2-40B4-BE49-F238E27FC236}">
                <a16:creationId xmlns:a16="http://schemas.microsoft.com/office/drawing/2014/main" id="{B701C9E1-663D-A4A0-BEE5-ACA308B2AB78}"/>
              </a:ext>
            </a:extLst>
          </p:cNvPr>
          <p:cNvSpPr>
            <a:spLocks noGrp="1"/>
          </p:cNvSpPr>
          <p:nvPr>
            <p:ph type="body" sz="quarter" idx="28" hasCustomPrompt="1"/>
          </p:nvPr>
        </p:nvSpPr>
        <p:spPr>
          <a:xfrm>
            <a:off x="8582500" y="4203000"/>
            <a:ext cx="2880000" cy="230400"/>
          </a:xfrm>
        </p:spPr>
        <p:txBody>
          <a:bodyPr>
            <a:noAutofit/>
          </a:bodyPr>
          <a:lstStyle>
            <a:lvl1pPr marL="0" indent="0">
              <a:buNone/>
              <a:defRPr sz="1200" baseline="0">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800" b="0" i="0" dirty="0" err="1">
                <a:effectLst/>
                <a:latin typeface="Commissioner Loud" pitchFamily="2" charset="0"/>
              </a:rPr>
              <a:t>les.ross@peartreecanada.com</a:t>
            </a:r>
            <a:endParaRPr lang="en-US" sz="2800" b="0" i="0" dirty="0">
              <a:latin typeface="Commissioner Loud" pitchFamily="2" charset="0"/>
            </a:endParaRPr>
          </a:p>
        </p:txBody>
      </p:sp>
      <p:sp>
        <p:nvSpPr>
          <p:cNvPr id="32" name="Text Placeholder 31">
            <a:extLst>
              <a:ext uri="{FF2B5EF4-FFF2-40B4-BE49-F238E27FC236}">
                <a16:creationId xmlns:a16="http://schemas.microsoft.com/office/drawing/2014/main" id="{802A2319-F37A-6F95-EEA0-67547E974220}"/>
              </a:ext>
            </a:extLst>
          </p:cNvPr>
          <p:cNvSpPr>
            <a:spLocks noGrp="1"/>
          </p:cNvSpPr>
          <p:nvPr>
            <p:ph type="body" sz="quarter" idx="29" hasCustomPrompt="1"/>
          </p:nvPr>
        </p:nvSpPr>
        <p:spPr>
          <a:xfrm>
            <a:off x="8616000" y="3166200"/>
            <a:ext cx="2880000" cy="201600"/>
          </a:xfrm>
        </p:spPr>
        <p:txBody>
          <a:bodyPr>
            <a:noAutofit/>
          </a:bodyPr>
          <a:lstStyle>
            <a:lvl1pPr marL="0" indent="0">
              <a:buNone/>
              <a:defRPr sz="1000" baseline="0"/>
            </a:lvl1pPr>
          </a:lstStyle>
          <a:p>
            <a:pPr lvl="0"/>
            <a:r>
              <a:rPr lang="en-US" dirty="0"/>
              <a:t>PFP, CIM, MFA-P</a:t>
            </a:r>
          </a:p>
        </p:txBody>
      </p:sp>
    </p:spTree>
    <p:extLst>
      <p:ext uri="{BB962C8B-B14F-4D97-AF65-F5344CB8AC3E}">
        <p14:creationId xmlns:p14="http://schemas.microsoft.com/office/powerpoint/2010/main" val="14565319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ircle-Center">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B976534-F555-94E9-8FCD-0B8827FCA06E}"/>
              </a:ext>
            </a:extLst>
          </p:cNvPr>
          <p:cNvSpPr/>
          <p:nvPr userDrawn="1"/>
        </p:nvSpPr>
        <p:spPr>
          <a:xfrm>
            <a:off x="2853594" y="189000"/>
            <a:ext cx="6480000" cy="6480000"/>
          </a:xfrm>
          <a:prstGeom prst="ellipse">
            <a:avLst/>
          </a:prstGeom>
          <a:solidFill>
            <a:srgbClr val="FDF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E82A018F-B4A3-E9D2-4A8A-B6ABEF141900}"/>
              </a:ext>
            </a:extLst>
          </p:cNvPr>
          <p:cNvSpPr>
            <a:spLocks noGrp="1"/>
          </p:cNvSpPr>
          <p:nvPr>
            <p:ph type="dt" sz="half" idx="10"/>
          </p:nvPr>
        </p:nvSpPr>
        <p:spPr/>
        <p:txBody>
          <a:bodyPr/>
          <a:lstStyle/>
          <a:p>
            <a:r>
              <a:rPr lang="en-US"/>
              <a:t>2023-04-20</a:t>
            </a:r>
          </a:p>
        </p:txBody>
      </p:sp>
      <p:sp>
        <p:nvSpPr>
          <p:cNvPr id="6" name="Slide Number Placeholder 5">
            <a:extLst>
              <a:ext uri="{FF2B5EF4-FFF2-40B4-BE49-F238E27FC236}">
                <a16:creationId xmlns:a16="http://schemas.microsoft.com/office/drawing/2014/main" id="{73C57EBD-2803-33D6-FB8C-CA75D7BA1BFF}"/>
              </a:ext>
            </a:extLst>
          </p:cNvPr>
          <p:cNvSpPr>
            <a:spLocks noGrp="1"/>
          </p:cNvSpPr>
          <p:nvPr>
            <p:ph type="sldNum" sz="quarter" idx="12"/>
          </p:nvPr>
        </p:nvSpPr>
        <p:spPr/>
        <p:txBody>
          <a:bodyPr/>
          <a:lstStyle/>
          <a:p>
            <a:fld id="{BBA18796-BEA1-1D47-8E46-098ADA41C1D2}" type="slidenum">
              <a:rPr lang="en-US" smtClean="0"/>
              <a:t>‹#›</a:t>
            </a:fld>
            <a:endParaRPr lang="en-US"/>
          </a:p>
        </p:txBody>
      </p:sp>
      <p:sp>
        <p:nvSpPr>
          <p:cNvPr id="10" name="Text Placeholder 10">
            <a:extLst>
              <a:ext uri="{FF2B5EF4-FFF2-40B4-BE49-F238E27FC236}">
                <a16:creationId xmlns:a16="http://schemas.microsoft.com/office/drawing/2014/main" id="{93DCC475-4513-4E36-BE9D-134331EB4278}"/>
              </a:ext>
            </a:extLst>
          </p:cNvPr>
          <p:cNvSpPr>
            <a:spLocks noGrp="1" noChangeAspect="1"/>
          </p:cNvSpPr>
          <p:nvPr>
            <p:ph type="body" sz="quarter" idx="13" hasCustomPrompt="1"/>
          </p:nvPr>
        </p:nvSpPr>
        <p:spPr>
          <a:xfrm>
            <a:off x="2855912"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ORGANIZATION</a:t>
            </a:r>
          </a:p>
        </p:txBody>
      </p:sp>
      <p:sp>
        <p:nvSpPr>
          <p:cNvPr id="11" name="Text Placeholder 10">
            <a:extLst>
              <a:ext uri="{FF2B5EF4-FFF2-40B4-BE49-F238E27FC236}">
                <a16:creationId xmlns:a16="http://schemas.microsoft.com/office/drawing/2014/main" id="{E356F27D-2B9C-B6D6-9E03-4B200E54103C}"/>
              </a:ext>
            </a:extLst>
          </p:cNvPr>
          <p:cNvSpPr>
            <a:spLocks noGrp="1" noChangeAspect="1"/>
          </p:cNvSpPr>
          <p:nvPr>
            <p:ph type="body" sz="quarter" idx="14" hasCustomPrompt="1"/>
          </p:nvPr>
        </p:nvSpPr>
        <p:spPr>
          <a:xfrm>
            <a:off x="5014912"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PERSON</a:t>
            </a:r>
          </a:p>
        </p:txBody>
      </p:sp>
      <p:sp>
        <p:nvSpPr>
          <p:cNvPr id="12" name="Text Placeholder 10">
            <a:extLst>
              <a:ext uri="{FF2B5EF4-FFF2-40B4-BE49-F238E27FC236}">
                <a16:creationId xmlns:a16="http://schemas.microsoft.com/office/drawing/2014/main" id="{B7741966-C1C4-6C7A-CFA3-E7BBF50A1817}"/>
              </a:ext>
            </a:extLst>
          </p:cNvPr>
          <p:cNvSpPr>
            <a:spLocks noGrp="1" noChangeAspect="1"/>
          </p:cNvSpPr>
          <p:nvPr>
            <p:ph type="body" sz="quarter" idx="15" hasCustomPrompt="1"/>
          </p:nvPr>
        </p:nvSpPr>
        <p:spPr>
          <a:xfrm>
            <a:off x="7173594"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COMPANY NAME</a:t>
            </a:r>
          </a:p>
        </p:txBody>
      </p:sp>
      <p:cxnSp>
        <p:nvCxnSpPr>
          <p:cNvPr id="14" name="Straight Connector 13">
            <a:extLst>
              <a:ext uri="{FF2B5EF4-FFF2-40B4-BE49-F238E27FC236}">
                <a16:creationId xmlns:a16="http://schemas.microsoft.com/office/drawing/2014/main" id="{A761C15A-5FE6-D78A-3045-AE3A7FE34AA9}"/>
              </a:ext>
            </a:extLst>
          </p:cNvPr>
          <p:cNvCxnSpPr>
            <a:cxnSpLocks/>
          </p:cNvCxnSpPr>
          <p:nvPr userDrawn="1"/>
        </p:nvCxnSpPr>
        <p:spPr>
          <a:xfrm>
            <a:off x="695325" y="1080000"/>
            <a:ext cx="10801350" cy="0"/>
          </a:xfrm>
          <a:prstGeom prst="line">
            <a:avLst/>
          </a:prstGeom>
          <a:ln>
            <a:solidFill>
              <a:srgbClr val="2B2B2B">
                <a:alpha val="20000"/>
              </a:srgbClr>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EF85D100-BF1F-AD63-FFB3-B988BEFF3841}"/>
              </a:ext>
            </a:extLst>
          </p:cNvPr>
          <p:cNvCxnSpPr>
            <a:cxnSpLocks/>
          </p:cNvCxnSpPr>
          <p:nvPr userDrawn="1"/>
        </p:nvCxnSpPr>
        <p:spPr>
          <a:xfrm>
            <a:off x="695324" y="1449000"/>
            <a:ext cx="10801350" cy="0"/>
          </a:xfrm>
          <a:prstGeom prst="line">
            <a:avLst/>
          </a:prstGeom>
          <a:ln>
            <a:solidFill>
              <a:srgbClr val="2B2B2B">
                <a:alpha val="20392"/>
              </a:srgbClr>
            </a:solidFill>
          </a:ln>
        </p:spPr>
        <p:style>
          <a:lnRef idx="1">
            <a:schemeClr val="dk1"/>
          </a:lnRef>
          <a:fillRef idx="0">
            <a:schemeClr val="dk1"/>
          </a:fillRef>
          <a:effectRef idx="0">
            <a:schemeClr val="dk1"/>
          </a:effectRef>
          <a:fontRef idx="minor">
            <a:schemeClr val="tx1"/>
          </a:fontRef>
        </p:style>
      </p:cxnSp>
      <p:pic>
        <p:nvPicPr>
          <p:cNvPr id="16" name="Graphic 15">
            <a:extLst>
              <a:ext uri="{FF2B5EF4-FFF2-40B4-BE49-F238E27FC236}">
                <a16:creationId xmlns:a16="http://schemas.microsoft.com/office/drawing/2014/main" id="{85CF602D-0397-18DC-8FF7-F1B80967FC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5325" y="1179000"/>
            <a:ext cx="177800" cy="165100"/>
          </a:xfrm>
          <a:prstGeom prst="rect">
            <a:avLst/>
          </a:prstGeom>
        </p:spPr>
      </p:pic>
      <p:cxnSp>
        <p:nvCxnSpPr>
          <p:cNvPr id="17" name="Straight Connector 16">
            <a:extLst>
              <a:ext uri="{FF2B5EF4-FFF2-40B4-BE49-F238E27FC236}">
                <a16:creationId xmlns:a16="http://schemas.microsoft.com/office/drawing/2014/main" id="{2750003D-38A8-1F90-7823-CD6F666E38C7}"/>
              </a:ext>
            </a:extLst>
          </p:cNvPr>
          <p:cNvCxnSpPr>
            <a:cxnSpLocks/>
          </p:cNvCxnSpPr>
          <p:nvPr userDrawn="1"/>
        </p:nvCxnSpPr>
        <p:spPr>
          <a:xfrm>
            <a:off x="695324" y="5949315"/>
            <a:ext cx="10801350" cy="0"/>
          </a:xfrm>
          <a:prstGeom prst="line">
            <a:avLst/>
          </a:prstGeom>
          <a:ln>
            <a:solidFill>
              <a:srgbClr val="2B2B2B">
                <a:alpha val="20392"/>
              </a:srgbClr>
            </a:solidFill>
          </a:ln>
        </p:spPr>
        <p:style>
          <a:lnRef idx="1">
            <a:schemeClr val="dk1"/>
          </a:lnRef>
          <a:fillRef idx="0">
            <a:schemeClr val="dk1"/>
          </a:fillRef>
          <a:effectRef idx="0">
            <a:schemeClr val="dk1"/>
          </a:effectRef>
          <a:fontRef idx="minor">
            <a:schemeClr val="tx1"/>
          </a:fontRef>
        </p:style>
      </p:cxnSp>
      <p:pic>
        <p:nvPicPr>
          <p:cNvPr id="18" name="Graphic 17">
            <a:extLst>
              <a:ext uri="{FF2B5EF4-FFF2-40B4-BE49-F238E27FC236}">
                <a16:creationId xmlns:a16="http://schemas.microsoft.com/office/drawing/2014/main" id="{1EEB0576-259A-9276-D3C8-C73F6DC2BD5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5325" y="549275"/>
            <a:ext cx="1800225" cy="357545"/>
          </a:xfrm>
          <a:prstGeom prst="rect">
            <a:avLst/>
          </a:prstGeom>
        </p:spPr>
      </p:pic>
      <p:sp>
        <p:nvSpPr>
          <p:cNvPr id="3" name="Text Placeholder 17">
            <a:extLst>
              <a:ext uri="{FF2B5EF4-FFF2-40B4-BE49-F238E27FC236}">
                <a16:creationId xmlns:a16="http://schemas.microsoft.com/office/drawing/2014/main" id="{8C60510C-C65F-6A5C-5313-4147CACBE852}"/>
              </a:ext>
            </a:extLst>
          </p:cNvPr>
          <p:cNvSpPr>
            <a:spLocks noGrp="1"/>
          </p:cNvSpPr>
          <p:nvPr>
            <p:ph type="body" sz="quarter" idx="16" hasCustomPrompt="1"/>
          </p:nvPr>
        </p:nvSpPr>
        <p:spPr>
          <a:xfrm>
            <a:off x="972000" y="1080000"/>
            <a:ext cx="4050000" cy="378000"/>
          </a:xfrm>
        </p:spPr>
        <p:txBody>
          <a:bodyPr lIns="0" tIns="18000" rIns="0" bIns="0" anchor="ctr" anchorCtr="0">
            <a:noAutofit/>
          </a:bodyPr>
          <a:lstStyle>
            <a:lvl1pPr marL="0" indent="0">
              <a:buNone/>
              <a:defRPr sz="1000" b="0" i="0" kern="1000" spc="50" baseline="0">
                <a:latin typeface="Commissioner Loud" pitchFamily="2" charset="0"/>
              </a:defRPr>
            </a:lvl1pPr>
          </a:lstStyle>
          <a:p>
            <a:pPr lvl="0"/>
            <a:r>
              <a:rPr lang="en-US" dirty="0"/>
              <a:t>SLIDE HEADER</a:t>
            </a:r>
          </a:p>
        </p:txBody>
      </p:sp>
    </p:spTree>
    <p:extLst>
      <p:ext uri="{BB962C8B-B14F-4D97-AF65-F5344CB8AC3E}">
        <p14:creationId xmlns:p14="http://schemas.microsoft.com/office/powerpoint/2010/main" val="39408171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ront Cover">
    <p:spTree>
      <p:nvGrpSpPr>
        <p:cNvPr id="1" name=""/>
        <p:cNvGrpSpPr/>
        <p:nvPr/>
      </p:nvGrpSpPr>
      <p:grpSpPr>
        <a:xfrm>
          <a:off x="0" y="0"/>
          <a:ext cx="0" cy="0"/>
          <a:chOff x="0" y="0"/>
          <a:chExt cx="0" cy="0"/>
        </a:xfrm>
      </p:grpSpPr>
      <p:pic>
        <p:nvPicPr>
          <p:cNvPr id="26" name="Graphic 25">
            <a:extLst>
              <a:ext uri="{FF2B5EF4-FFF2-40B4-BE49-F238E27FC236}">
                <a16:creationId xmlns:a16="http://schemas.microsoft.com/office/drawing/2014/main" id="{F01CD12F-D784-37D1-6BE6-9BFFD4A97ED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3000" y="0"/>
            <a:ext cx="3429000" cy="6858000"/>
          </a:xfrm>
          <a:prstGeom prst="rect">
            <a:avLst/>
          </a:prstGeom>
        </p:spPr>
      </p:pic>
      <p:sp>
        <p:nvSpPr>
          <p:cNvPr id="4" name="Date Placeholder 3">
            <a:extLst>
              <a:ext uri="{FF2B5EF4-FFF2-40B4-BE49-F238E27FC236}">
                <a16:creationId xmlns:a16="http://schemas.microsoft.com/office/drawing/2014/main" id="{E9628418-7FCB-FAC7-519B-EE821AE07E2A}"/>
              </a:ext>
            </a:extLst>
          </p:cNvPr>
          <p:cNvSpPr>
            <a:spLocks noGrp="1"/>
          </p:cNvSpPr>
          <p:nvPr>
            <p:ph type="dt" sz="half" idx="10"/>
          </p:nvPr>
        </p:nvSpPr>
        <p:spPr>
          <a:xfrm>
            <a:off x="695328" y="5949000"/>
            <a:ext cx="2160585" cy="360000"/>
          </a:xfrm>
        </p:spPr>
        <p:txBody>
          <a:bodyPr anchor="b" anchorCtr="0"/>
          <a:lstStyle/>
          <a:p>
            <a:r>
              <a:rPr lang="en-US"/>
              <a:t>2024</a:t>
            </a:r>
            <a:endParaRPr lang="en-US" dirty="0"/>
          </a:p>
        </p:txBody>
      </p:sp>
      <p:sp>
        <p:nvSpPr>
          <p:cNvPr id="6" name="Slide Number Placeholder 5">
            <a:extLst>
              <a:ext uri="{FF2B5EF4-FFF2-40B4-BE49-F238E27FC236}">
                <a16:creationId xmlns:a16="http://schemas.microsoft.com/office/drawing/2014/main" id="{E061A46E-252C-813A-BCDE-146A250EEE4D}"/>
              </a:ext>
            </a:extLst>
          </p:cNvPr>
          <p:cNvSpPr>
            <a:spLocks noGrp="1"/>
          </p:cNvSpPr>
          <p:nvPr>
            <p:ph type="sldNum" sz="quarter" idx="12"/>
          </p:nvPr>
        </p:nvSpPr>
        <p:spPr>
          <a:xfrm>
            <a:off x="9336405" y="5949000"/>
            <a:ext cx="2160587" cy="360000"/>
          </a:xfrm>
        </p:spPr>
        <p:txBody>
          <a:bodyPr anchor="b" anchorCtr="0"/>
          <a:lstStyle/>
          <a:p>
            <a:fld id="{BBA18796-BEA1-1D47-8E46-098ADA41C1D2}" type="slidenum">
              <a:rPr lang="en-US" smtClean="0"/>
              <a:t>‹#›</a:t>
            </a:fld>
            <a:endParaRPr lang="en-US"/>
          </a:p>
        </p:txBody>
      </p:sp>
      <p:cxnSp>
        <p:nvCxnSpPr>
          <p:cNvPr id="23" name="Straight Connector 22">
            <a:extLst>
              <a:ext uri="{FF2B5EF4-FFF2-40B4-BE49-F238E27FC236}">
                <a16:creationId xmlns:a16="http://schemas.microsoft.com/office/drawing/2014/main" id="{459D7961-C77F-D94D-461E-4B3DE79610E7}"/>
              </a:ext>
            </a:extLst>
          </p:cNvPr>
          <p:cNvCxnSpPr>
            <a:cxnSpLocks/>
          </p:cNvCxnSpPr>
          <p:nvPr userDrawn="1"/>
        </p:nvCxnSpPr>
        <p:spPr>
          <a:xfrm>
            <a:off x="695325" y="3420000"/>
            <a:ext cx="6478270" cy="0"/>
          </a:xfrm>
          <a:prstGeom prst="line">
            <a:avLst/>
          </a:prstGeom>
          <a:ln>
            <a:solidFill>
              <a:srgbClr val="2B2B2B">
                <a:alpha val="20392"/>
              </a:srgbClr>
            </a:solidFill>
          </a:ln>
        </p:spPr>
        <p:style>
          <a:lnRef idx="1">
            <a:schemeClr val="dk1"/>
          </a:lnRef>
          <a:fillRef idx="0">
            <a:schemeClr val="dk1"/>
          </a:fillRef>
          <a:effectRef idx="0">
            <a:schemeClr val="dk1"/>
          </a:effectRef>
          <a:fontRef idx="minor">
            <a:schemeClr val="tx1"/>
          </a:fontRef>
        </p:style>
      </p:cxnSp>
      <p:pic>
        <p:nvPicPr>
          <p:cNvPr id="24" name="Graphic 23">
            <a:extLst>
              <a:ext uri="{FF2B5EF4-FFF2-40B4-BE49-F238E27FC236}">
                <a16:creationId xmlns:a16="http://schemas.microsoft.com/office/drawing/2014/main" id="{A8136AF9-3051-8936-EAB2-2719DB3AA7F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5325" y="1988820"/>
            <a:ext cx="4680585" cy="929617"/>
          </a:xfrm>
          <a:prstGeom prst="rect">
            <a:avLst/>
          </a:prstGeom>
        </p:spPr>
      </p:pic>
      <p:sp>
        <p:nvSpPr>
          <p:cNvPr id="25" name="Title 24">
            <a:extLst>
              <a:ext uri="{FF2B5EF4-FFF2-40B4-BE49-F238E27FC236}">
                <a16:creationId xmlns:a16="http://schemas.microsoft.com/office/drawing/2014/main" id="{F39446DF-D10D-2AAA-7EAB-024464192E36}"/>
              </a:ext>
            </a:extLst>
          </p:cNvPr>
          <p:cNvSpPr>
            <a:spLocks noGrp="1"/>
          </p:cNvSpPr>
          <p:nvPr>
            <p:ph type="title" hasCustomPrompt="1"/>
          </p:nvPr>
        </p:nvSpPr>
        <p:spPr>
          <a:xfrm>
            <a:off x="695324" y="3608865"/>
            <a:ext cx="10801351" cy="1080135"/>
          </a:xfrm>
        </p:spPr>
        <p:txBody>
          <a:bodyPr>
            <a:normAutofit/>
          </a:bodyPr>
          <a:lstStyle>
            <a:lvl1pPr>
              <a:defRPr sz="3600"/>
            </a:lvl1pPr>
          </a:lstStyle>
          <a:p>
            <a:r>
              <a:rPr lang="en-US" dirty="0"/>
              <a:t>Where finance meets philanthropy</a:t>
            </a:r>
          </a:p>
        </p:txBody>
      </p:sp>
      <p:sp>
        <p:nvSpPr>
          <p:cNvPr id="28" name="Text Placeholder 10">
            <a:extLst>
              <a:ext uri="{FF2B5EF4-FFF2-40B4-BE49-F238E27FC236}">
                <a16:creationId xmlns:a16="http://schemas.microsoft.com/office/drawing/2014/main" id="{29C440E0-6312-C0F5-D648-A492FC0FA8D7}"/>
              </a:ext>
            </a:extLst>
          </p:cNvPr>
          <p:cNvSpPr>
            <a:spLocks noGrp="1" noChangeAspect="1"/>
          </p:cNvSpPr>
          <p:nvPr>
            <p:ph type="body" sz="quarter" idx="13" hasCustomPrompt="1"/>
          </p:nvPr>
        </p:nvSpPr>
        <p:spPr>
          <a:xfrm>
            <a:off x="2855912"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ORGANIZATION</a:t>
            </a:r>
          </a:p>
        </p:txBody>
      </p:sp>
      <p:sp>
        <p:nvSpPr>
          <p:cNvPr id="29" name="Text Placeholder 10">
            <a:extLst>
              <a:ext uri="{FF2B5EF4-FFF2-40B4-BE49-F238E27FC236}">
                <a16:creationId xmlns:a16="http://schemas.microsoft.com/office/drawing/2014/main" id="{7233B23A-3B5E-E1C3-0D4B-A18A344A638F}"/>
              </a:ext>
            </a:extLst>
          </p:cNvPr>
          <p:cNvSpPr>
            <a:spLocks noGrp="1" noChangeAspect="1"/>
          </p:cNvSpPr>
          <p:nvPr>
            <p:ph type="body" sz="quarter" idx="14" hasCustomPrompt="1"/>
          </p:nvPr>
        </p:nvSpPr>
        <p:spPr>
          <a:xfrm>
            <a:off x="5014912"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PERSON</a:t>
            </a:r>
          </a:p>
        </p:txBody>
      </p:sp>
      <p:sp>
        <p:nvSpPr>
          <p:cNvPr id="30" name="Text Placeholder 10">
            <a:extLst>
              <a:ext uri="{FF2B5EF4-FFF2-40B4-BE49-F238E27FC236}">
                <a16:creationId xmlns:a16="http://schemas.microsoft.com/office/drawing/2014/main" id="{3C14322E-BDFF-120F-AB5B-A420ECB97518}"/>
              </a:ext>
            </a:extLst>
          </p:cNvPr>
          <p:cNvSpPr>
            <a:spLocks noGrp="1" noChangeAspect="1"/>
          </p:cNvSpPr>
          <p:nvPr>
            <p:ph type="body" sz="quarter" idx="15" hasCustomPrompt="1"/>
          </p:nvPr>
        </p:nvSpPr>
        <p:spPr>
          <a:xfrm>
            <a:off x="7173594"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COMPANY NAME</a:t>
            </a:r>
          </a:p>
        </p:txBody>
      </p:sp>
    </p:spTree>
    <p:extLst>
      <p:ext uri="{BB962C8B-B14F-4D97-AF65-F5344CB8AC3E}">
        <p14:creationId xmlns:p14="http://schemas.microsoft.com/office/powerpoint/2010/main" val="36446157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pic>
        <p:nvPicPr>
          <p:cNvPr id="26" name="Graphic 25">
            <a:extLst>
              <a:ext uri="{FF2B5EF4-FFF2-40B4-BE49-F238E27FC236}">
                <a16:creationId xmlns:a16="http://schemas.microsoft.com/office/drawing/2014/main" id="{F01CD12F-D784-37D1-6BE6-9BFFD4A97ED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3000" y="0"/>
            <a:ext cx="3429000" cy="6858000"/>
          </a:xfrm>
          <a:prstGeom prst="rect">
            <a:avLst/>
          </a:prstGeom>
        </p:spPr>
      </p:pic>
      <p:sp>
        <p:nvSpPr>
          <p:cNvPr id="4" name="Date Placeholder 3">
            <a:extLst>
              <a:ext uri="{FF2B5EF4-FFF2-40B4-BE49-F238E27FC236}">
                <a16:creationId xmlns:a16="http://schemas.microsoft.com/office/drawing/2014/main" id="{E9628418-7FCB-FAC7-519B-EE821AE07E2A}"/>
              </a:ext>
            </a:extLst>
          </p:cNvPr>
          <p:cNvSpPr>
            <a:spLocks noGrp="1"/>
          </p:cNvSpPr>
          <p:nvPr>
            <p:ph type="dt" sz="half" idx="10"/>
          </p:nvPr>
        </p:nvSpPr>
        <p:spPr>
          <a:xfrm>
            <a:off x="695328" y="5949000"/>
            <a:ext cx="2160585" cy="360000"/>
          </a:xfrm>
        </p:spPr>
        <p:txBody>
          <a:bodyPr anchor="b" anchorCtr="0"/>
          <a:lstStyle/>
          <a:p>
            <a:r>
              <a:rPr lang="en-US"/>
              <a:t>2024</a:t>
            </a:r>
            <a:endParaRPr lang="en-US" dirty="0"/>
          </a:p>
        </p:txBody>
      </p:sp>
      <p:sp>
        <p:nvSpPr>
          <p:cNvPr id="6" name="Slide Number Placeholder 5">
            <a:extLst>
              <a:ext uri="{FF2B5EF4-FFF2-40B4-BE49-F238E27FC236}">
                <a16:creationId xmlns:a16="http://schemas.microsoft.com/office/drawing/2014/main" id="{E061A46E-252C-813A-BCDE-146A250EEE4D}"/>
              </a:ext>
            </a:extLst>
          </p:cNvPr>
          <p:cNvSpPr>
            <a:spLocks noGrp="1"/>
          </p:cNvSpPr>
          <p:nvPr>
            <p:ph type="sldNum" sz="quarter" idx="12"/>
          </p:nvPr>
        </p:nvSpPr>
        <p:spPr>
          <a:xfrm>
            <a:off x="9336405" y="5949000"/>
            <a:ext cx="2160587" cy="360000"/>
          </a:xfrm>
        </p:spPr>
        <p:txBody>
          <a:bodyPr anchor="b" anchorCtr="0"/>
          <a:lstStyle/>
          <a:p>
            <a:fld id="{BBA18796-BEA1-1D47-8E46-098ADA41C1D2}" type="slidenum">
              <a:rPr lang="en-US" smtClean="0"/>
              <a:t>‹#›</a:t>
            </a:fld>
            <a:endParaRPr lang="en-US"/>
          </a:p>
        </p:txBody>
      </p:sp>
      <p:sp>
        <p:nvSpPr>
          <p:cNvPr id="25" name="Title 24">
            <a:extLst>
              <a:ext uri="{FF2B5EF4-FFF2-40B4-BE49-F238E27FC236}">
                <a16:creationId xmlns:a16="http://schemas.microsoft.com/office/drawing/2014/main" id="{F39446DF-D10D-2AAA-7EAB-024464192E36}"/>
              </a:ext>
            </a:extLst>
          </p:cNvPr>
          <p:cNvSpPr>
            <a:spLocks noGrp="1"/>
          </p:cNvSpPr>
          <p:nvPr>
            <p:ph type="title" hasCustomPrompt="1"/>
          </p:nvPr>
        </p:nvSpPr>
        <p:spPr>
          <a:xfrm>
            <a:off x="695325" y="1988821"/>
            <a:ext cx="6478270" cy="2700180"/>
          </a:xfrm>
        </p:spPr>
        <p:txBody>
          <a:bodyPr>
            <a:noAutofit/>
          </a:bodyPr>
          <a:lstStyle>
            <a:lvl1pPr>
              <a:defRPr sz="7200" b="0" i="1" spc="-300">
                <a:latin typeface="Minion Pro Med Subh" panose="02040503060306020203" pitchFamily="18" charset="0"/>
              </a:defRPr>
            </a:lvl1pPr>
          </a:lstStyle>
          <a:p>
            <a:r>
              <a:rPr lang="en-US" dirty="0"/>
              <a:t>Thank you.</a:t>
            </a:r>
          </a:p>
        </p:txBody>
      </p:sp>
      <p:sp>
        <p:nvSpPr>
          <p:cNvPr id="28" name="Text Placeholder 10">
            <a:extLst>
              <a:ext uri="{FF2B5EF4-FFF2-40B4-BE49-F238E27FC236}">
                <a16:creationId xmlns:a16="http://schemas.microsoft.com/office/drawing/2014/main" id="{29C440E0-6312-C0F5-D648-A492FC0FA8D7}"/>
              </a:ext>
            </a:extLst>
          </p:cNvPr>
          <p:cNvSpPr>
            <a:spLocks noGrp="1" noChangeAspect="1"/>
          </p:cNvSpPr>
          <p:nvPr>
            <p:ph type="body" sz="quarter" idx="13" hasCustomPrompt="1"/>
          </p:nvPr>
        </p:nvSpPr>
        <p:spPr>
          <a:xfrm>
            <a:off x="2855912"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ORGANIZATION</a:t>
            </a:r>
          </a:p>
        </p:txBody>
      </p:sp>
      <p:sp>
        <p:nvSpPr>
          <p:cNvPr id="29" name="Text Placeholder 10">
            <a:extLst>
              <a:ext uri="{FF2B5EF4-FFF2-40B4-BE49-F238E27FC236}">
                <a16:creationId xmlns:a16="http://schemas.microsoft.com/office/drawing/2014/main" id="{7233B23A-3B5E-E1C3-0D4B-A18A344A638F}"/>
              </a:ext>
            </a:extLst>
          </p:cNvPr>
          <p:cNvSpPr>
            <a:spLocks noGrp="1" noChangeAspect="1"/>
          </p:cNvSpPr>
          <p:nvPr>
            <p:ph type="body" sz="quarter" idx="14" hasCustomPrompt="1"/>
          </p:nvPr>
        </p:nvSpPr>
        <p:spPr>
          <a:xfrm>
            <a:off x="5014912"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PERSON</a:t>
            </a:r>
          </a:p>
        </p:txBody>
      </p:sp>
      <p:sp>
        <p:nvSpPr>
          <p:cNvPr id="30" name="Text Placeholder 10">
            <a:extLst>
              <a:ext uri="{FF2B5EF4-FFF2-40B4-BE49-F238E27FC236}">
                <a16:creationId xmlns:a16="http://schemas.microsoft.com/office/drawing/2014/main" id="{3C14322E-BDFF-120F-AB5B-A420ECB97518}"/>
              </a:ext>
            </a:extLst>
          </p:cNvPr>
          <p:cNvSpPr>
            <a:spLocks noGrp="1" noChangeAspect="1"/>
          </p:cNvSpPr>
          <p:nvPr>
            <p:ph type="body" sz="quarter" idx="15" hasCustomPrompt="1"/>
          </p:nvPr>
        </p:nvSpPr>
        <p:spPr>
          <a:xfrm>
            <a:off x="7173594"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COMPANY NAME</a:t>
            </a:r>
          </a:p>
        </p:txBody>
      </p:sp>
      <p:pic>
        <p:nvPicPr>
          <p:cNvPr id="2" name="Graphic 1">
            <a:extLst>
              <a:ext uri="{FF2B5EF4-FFF2-40B4-BE49-F238E27FC236}">
                <a16:creationId xmlns:a16="http://schemas.microsoft.com/office/drawing/2014/main" id="{FFB2D20A-E39B-2262-06A6-3D7CCC860A4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5325" y="549275"/>
            <a:ext cx="1800225" cy="357545"/>
          </a:xfrm>
          <a:prstGeom prst="rect">
            <a:avLst/>
          </a:prstGeom>
        </p:spPr>
      </p:pic>
    </p:spTree>
    <p:extLst>
      <p:ext uri="{BB962C8B-B14F-4D97-AF65-F5344CB8AC3E}">
        <p14:creationId xmlns:p14="http://schemas.microsoft.com/office/powerpoint/2010/main" val="33631164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9628418-7FCB-FAC7-519B-EE821AE07E2A}"/>
              </a:ext>
            </a:extLst>
          </p:cNvPr>
          <p:cNvSpPr>
            <a:spLocks noGrp="1"/>
          </p:cNvSpPr>
          <p:nvPr>
            <p:ph type="dt" sz="half" idx="10"/>
          </p:nvPr>
        </p:nvSpPr>
        <p:spPr/>
        <p:txBody>
          <a:bodyPr/>
          <a:lstStyle/>
          <a:p>
            <a:r>
              <a:rPr lang="en-US"/>
              <a:t>2024</a:t>
            </a:r>
          </a:p>
        </p:txBody>
      </p:sp>
      <p:sp>
        <p:nvSpPr>
          <p:cNvPr id="6" name="Slide Number Placeholder 5">
            <a:extLst>
              <a:ext uri="{FF2B5EF4-FFF2-40B4-BE49-F238E27FC236}">
                <a16:creationId xmlns:a16="http://schemas.microsoft.com/office/drawing/2014/main" id="{E061A46E-252C-813A-BCDE-146A250EEE4D}"/>
              </a:ext>
            </a:extLst>
          </p:cNvPr>
          <p:cNvSpPr>
            <a:spLocks noGrp="1"/>
          </p:cNvSpPr>
          <p:nvPr>
            <p:ph type="sldNum" sz="quarter" idx="12"/>
          </p:nvPr>
        </p:nvSpPr>
        <p:spPr/>
        <p:txBody>
          <a:bodyPr/>
          <a:lstStyle/>
          <a:p>
            <a:fld id="{BBA18796-BEA1-1D47-8E46-098ADA41C1D2}" type="slidenum">
              <a:rPr lang="en-US" smtClean="0"/>
              <a:t>‹#›</a:t>
            </a:fld>
            <a:endParaRPr lang="en-US"/>
          </a:p>
        </p:txBody>
      </p:sp>
      <p:sp>
        <p:nvSpPr>
          <p:cNvPr id="13" name="Text Placeholder 17">
            <a:extLst>
              <a:ext uri="{FF2B5EF4-FFF2-40B4-BE49-F238E27FC236}">
                <a16:creationId xmlns:a16="http://schemas.microsoft.com/office/drawing/2014/main" id="{4019DA65-D588-502B-E044-4BF31BE48A27}"/>
              </a:ext>
            </a:extLst>
          </p:cNvPr>
          <p:cNvSpPr>
            <a:spLocks noGrp="1"/>
          </p:cNvSpPr>
          <p:nvPr>
            <p:ph type="body" sz="quarter" idx="16" hasCustomPrompt="1"/>
          </p:nvPr>
        </p:nvSpPr>
        <p:spPr>
          <a:xfrm>
            <a:off x="972000" y="1080000"/>
            <a:ext cx="4050000" cy="378000"/>
          </a:xfrm>
        </p:spPr>
        <p:txBody>
          <a:bodyPr lIns="0" tIns="18000" rIns="0" bIns="0" anchor="ctr" anchorCtr="0">
            <a:noAutofit/>
          </a:bodyPr>
          <a:lstStyle>
            <a:lvl1pPr marL="0" indent="0">
              <a:buNone/>
              <a:defRPr sz="1000" b="0" i="0" kern="1000" spc="50" baseline="0">
                <a:latin typeface="Commissioner Loud" pitchFamily="2" charset="0"/>
              </a:defRPr>
            </a:lvl1pPr>
          </a:lstStyle>
          <a:p>
            <a:pPr lvl="0"/>
            <a:r>
              <a:rPr lang="en-US" dirty="0"/>
              <a:t>SLIDE HEADER</a:t>
            </a:r>
          </a:p>
        </p:txBody>
      </p:sp>
      <p:cxnSp>
        <p:nvCxnSpPr>
          <p:cNvPr id="14" name="Straight Connector 13">
            <a:extLst>
              <a:ext uri="{FF2B5EF4-FFF2-40B4-BE49-F238E27FC236}">
                <a16:creationId xmlns:a16="http://schemas.microsoft.com/office/drawing/2014/main" id="{430B73B7-2FBA-B78E-6155-B814F5E5CEEE}"/>
              </a:ext>
            </a:extLst>
          </p:cNvPr>
          <p:cNvCxnSpPr>
            <a:cxnSpLocks/>
          </p:cNvCxnSpPr>
          <p:nvPr userDrawn="1"/>
        </p:nvCxnSpPr>
        <p:spPr>
          <a:xfrm>
            <a:off x="695325" y="1080000"/>
            <a:ext cx="10801350" cy="0"/>
          </a:xfrm>
          <a:prstGeom prst="line">
            <a:avLst/>
          </a:prstGeom>
          <a:ln>
            <a:solidFill>
              <a:srgbClr val="2B2B2B">
                <a:alpha val="20000"/>
              </a:srgbClr>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265169E8-8B5F-4A25-3087-C86A5554AF21}"/>
              </a:ext>
            </a:extLst>
          </p:cNvPr>
          <p:cNvCxnSpPr>
            <a:cxnSpLocks/>
          </p:cNvCxnSpPr>
          <p:nvPr userDrawn="1"/>
        </p:nvCxnSpPr>
        <p:spPr>
          <a:xfrm>
            <a:off x="695324" y="1449000"/>
            <a:ext cx="10801350" cy="0"/>
          </a:xfrm>
          <a:prstGeom prst="line">
            <a:avLst/>
          </a:prstGeom>
          <a:ln>
            <a:solidFill>
              <a:srgbClr val="2B2B2B">
                <a:alpha val="20392"/>
              </a:srgbClr>
            </a:solidFill>
          </a:ln>
        </p:spPr>
        <p:style>
          <a:lnRef idx="1">
            <a:schemeClr val="dk1"/>
          </a:lnRef>
          <a:fillRef idx="0">
            <a:schemeClr val="dk1"/>
          </a:fillRef>
          <a:effectRef idx="0">
            <a:schemeClr val="dk1"/>
          </a:effectRef>
          <a:fontRef idx="minor">
            <a:schemeClr val="tx1"/>
          </a:fontRef>
        </p:style>
      </p:cxnSp>
      <p:pic>
        <p:nvPicPr>
          <p:cNvPr id="16" name="Graphic 15">
            <a:extLst>
              <a:ext uri="{FF2B5EF4-FFF2-40B4-BE49-F238E27FC236}">
                <a16:creationId xmlns:a16="http://schemas.microsoft.com/office/drawing/2014/main" id="{6689B923-0771-DF7E-6D80-CE4DA1B55D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5325" y="1179000"/>
            <a:ext cx="177800" cy="165100"/>
          </a:xfrm>
          <a:prstGeom prst="rect">
            <a:avLst/>
          </a:prstGeom>
        </p:spPr>
      </p:pic>
      <p:cxnSp>
        <p:nvCxnSpPr>
          <p:cNvPr id="17" name="Straight Connector 16">
            <a:extLst>
              <a:ext uri="{FF2B5EF4-FFF2-40B4-BE49-F238E27FC236}">
                <a16:creationId xmlns:a16="http://schemas.microsoft.com/office/drawing/2014/main" id="{03105CBE-4B66-B7AD-61DA-D2B27311BFED}"/>
              </a:ext>
            </a:extLst>
          </p:cNvPr>
          <p:cNvCxnSpPr>
            <a:cxnSpLocks/>
          </p:cNvCxnSpPr>
          <p:nvPr userDrawn="1"/>
        </p:nvCxnSpPr>
        <p:spPr>
          <a:xfrm>
            <a:off x="695324" y="5949315"/>
            <a:ext cx="10801350" cy="0"/>
          </a:xfrm>
          <a:prstGeom prst="line">
            <a:avLst/>
          </a:prstGeom>
          <a:ln>
            <a:solidFill>
              <a:srgbClr val="2B2B2B">
                <a:alpha val="20392"/>
              </a:srgbClr>
            </a:solidFill>
          </a:ln>
        </p:spPr>
        <p:style>
          <a:lnRef idx="1">
            <a:schemeClr val="dk1"/>
          </a:lnRef>
          <a:fillRef idx="0">
            <a:schemeClr val="dk1"/>
          </a:fillRef>
          <a:effectRef idx="0">
            <a:schemeClr val="dk1"/>
          </a:effectRef>
          <a:fontRef idx="minor">
            <a:schemeClr val="tx1"/>
          </a:fontRef>
        </p:style>
      </p:cxnSp>
      <p:pic>
        <p:nvPicPr>
          <p:cNvPr id="18" name="Graphic 17">
            <a:extLst>
              <a:ext uri="{FF2B5EF4-FFF2-40B4-BE49-F238E27FC236}">
                <a16:creationId xmlns:a16="http://schemas.microsoft.com/office/drawing/2014/main" id="{93A4649C-5083-E8A6-C66B-73C61A403AC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5325" y="549275"/>
            <a:ext cx="1800225" cy="357545"/>
          </a:xfrm>
          <a:prstGeom prst="rect">
            <a:avLst/>
          </a:prstGeom>
        </p:spPr>
      </p:pic>
      <p:sp>
        <p:nvSpPr>
          <p:cNvPr id="25" name="Media Placeholder 26">
            <a:extLst>
              <a:ext uri="{FF2B5EF4-FFF2-40B4-BE49-F238E27FC236}">
                <a16:creationId xmlns:a16="http://schemas.microsoft.com/office/drawing/2014/main" id="{6315DBBC-A425-3C38-A6AB-AFE497CBA6D0}"/>
              </a:ext>
            </a:extLst>
          </p:cNvPr>
          <p:cNvSpPr>
            <a:spLocks noGrp="1"/>
          </p:cNvSpPr>
          <p:nvPr>
            <p:ph type="media" sz="quarter" idx="17"/>
          </p:nvPr>
        </p:nvSpPr>
        <p:spPr>
          <a:xfrm>
            <a:off x="2855913" y="1989138"/>
            <a:ext cx="6288087" cy="3410862"/>
          </a:xfrm>
          <a:solidFill>
            <a:schemeClr val="tx2"/>
          </a:solidFill>
        </p:spPr>
        <p:txBody>
          <a:bodyPr anchor="ctr" anchorCtr="1"/>
          <a:lstStyle>
            <a:lvl1pPr>
              <a:defRPr>
                <a:solidFill>
                  <a:schemeClr val="bg2"/>
                </a:solidFill>
              </a:defRPr>
            </a:lvl1pPr>
          </a:lstStyle>
          <a:p>
            <a:endParaRPr lang="en-US" dirty="0"/>
          </a:p>
        </p:txBody>
      </p:sp>
      <p:sp>
        <p:nvSpPr>
          <p:cNvPr id="26" name="Text Placeholder 10">
            <a:extLst>
              <a:ext uri="{FF2B5EF4-FFF2-40B4-BE49-F238E27FC236}">
                <a16:creationId xmlns:a16="http://schemas.microsoft.com/office/drawing/2014/main" id="{E7C35E9F-5E3F-E11E-6AB8-78186AF5AC6C}"/>
              </a:ext>
            </a:extLst>
          </p:cNvPr>
          <p:cNvSpPr>
            <a:spLocks noGrp="1" noChangeAspect="1"/>
          </p:cNvSpPr>
          <p:nvPr>
            <p:ph type="body" sz="quarter" idx="13" hasCustomPrompt="1"/>
          </p:nvPr>
        </p:nvSpPr>
        <p:spPr>
          <a:xfrm>
            <a:off x="2855912"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ORGANIZATION</a:t>
            </a:r>
          </a:p>
        </p:txBody>
      </p:sp>
      <p:sp>
        <p:nvSpPr>
          <p:cNvPr id="27" name="Text Placeholder 10">
            <a:extLst>
              <a:ext uri="{FF2B5EF4-FFF2-40B4-BE49-F238E27FC236}">
                <a16:creationId xmlns:a16="http://schemas.microsoft.com/office/drawing/2014/main" id="{D0BAB7A9-3F59-29E9-E845-C2D707056F4D}"/>
              </a:ext>
            </a:extLst>
          </p:cNvPr>
          <p:cNvSpPr>
            <a:spLocks noGrp="1" noChangeAspect="1"/>
          </p:cNvSpPr>
          <p:nvPr>
            <p:ph type="body" sz="quarter" idx="14" hasCustomPrompt="1"/>
          </p:nvPr>
        </p:nvSpPr>
        <p:spPr>
          <a:xfrm>
            <a:off x="5014912"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PERSON</a:t>
            </a:r>
          </a:p>
        </p:txBody>
      </p:sp>
      <p:sp>
        <p:nvSpPr>
          <p:cNvPr id="28" name="Text Placeholder 10">
            <a:extLst>
              <a:ext uri="{FF2B5EF4-FFF2-40B4-BE49-F238E27FC236}">
                <a16:creationId xmlns:a16="http://schemas.microsoft.com/office/drawing/2014/main" id="{5190CEF1-49B7-7534-772C-4086AD3366CB}"/>
              </a:ext>
            </a:extLst>
          </p:cNvPr>
          <p:cNvSpPr>
            <a:spLocks noGrp="1" noChangeAspect="1"/>
          </p:cNvSpPr>
          <p:nvPr>
            <p:ph type="body" sz="quarter" idx="15" hasCustomPrompt="1"/>
          </p:nvPr>
        </p:nvSpPr>
        <p:spPr>
          <a:xfrm>
            <a:off x="7173594"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COMPANY NAME</a:t>
            </a:r>
          </a:p>
        </p:txBody>
      </p:sp>
    </p:spTree>
    <p:extLst>
      <p:ext uri="{BB962C8B-B14F-4D97-AF65-F5344CB8AC3E}">
        <p14:creationId xmlns:p14="http://schemas.microsoft.com/office/powerpoint/2010/main" val="10697461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ullets/7">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82A018F-B4A3-E9D2-4A8A-B6ABEF141900}"/>
              </a:ext>
            </a:extLst>
          </p:cNvPr>
          <p:cNvSpPr>
            <a:spLocks noGrp="1"/>
          </p:cNvSpPr>
          <p:nvPr>
            <p:ph type="dt" sz="half" idx="10"/>
          </p:nvPr>
        </p:nvSpPr>
        <p:spPr/>
        <p:txBody>
          <a:bodyPr/>
          <a:lstStyle/>
          <a:p>
            <a:r>
              <a:rPr lang="en-US"/>
              <a:t>2024</a:t>
            </a:r>
          </a:p>
        </p:txBody>
      </p:sp>
      <p:sp>
        <p:nvSpPr>
          <p:cNvPr id="6" name="Slide Number Placeholder 5">
            <a:extLst>
              <a:ext uri="{FF2B5EF4-FFF2-40B4-BE49-F238E27FC236}">
                <a16:creationId xmlns:a16="http://schemas.microsoft.com/office/drawing/2014/main" id="{73C57EBD-2803-33D6-FB8C-CA75D7BA1BFF}"/>
              </a:ext>
            </a:extLst>
          </p:cNvPr>
          <p:cNvSpPr>
            <a:spLocks noGrp="1"/>
          </p:cNvSpPr>
          <p:nvPr>
            <p:ph type="sldNum" sz="quarter" idx="12"/>
          </p:nvPr>
        </p:nvSpPr>
        <p:spPr/>
        <p:txBody>
          <a:bodyPr/>
          <a:lstStyle/>
          <a:p>
            <a:fld id="{BBA18796-BEA1-1D47-8E46-098ADA41C1D2}" type="slidenum">
              <a:rPr lang="en-US" smtClean="0"/>
              <a:t>‹#›</a:t>
            </a:fld>
            <a:endParaRPr lang="en-US"/>
          </a:p>
        </p:txBody>
      </p:sp>
      <p:cxnSp>
        <p:nvCxnSpPr>
          <p:cNvPr id="14" name="Straight Connector 13">
            <a:extLst>
              <a:ext uri="{FF2B5EF4-FFF2-40B4-BE49-F238E27FC236}">
                <a16:creationId xmlns:a16="http://schemas.microsoft.com/office/drawing/2014/main" id="{A761C15A-5FE6-D78A-3045-AE3A7FE34AA9}"/>
              </a:ext>
            </a:extLst>
          </p:cNvPr>
          <p:cNvCxnSpPr>
            <a:cxnSpLocks/>
          </p:cNvCxnSpPr>
          <p:nvPr userDrawn="1"/>
        </p:nvCxnSpPr>
        <p:spPr>
          <a:xfrm>
            <a:off x="695325" y="1080000"/>
            <a:ext cx="10801350" cy="0"/>
          </a:xfrm>
          <a:prstGeom prst="line">
            <a:avLst/>
          </a:prstGeom>
          <a:ln>
            <a:solidFill>
              <a:srgbClr val="2B2B2B">
                <a:alpha val="20000"/>
              </a:srgbClr>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EF85D100-BF1F-AD63-FFB3-B988BEFF3841}"/>
              </a:ext>
            </a:extLst>
          </p:cNvPr>
          <p:cNvCxnSpPr>
            <a:cxnSpLocks/>
          </p:cNvCxnSpPr>
          <p:nvPr userDrawn="1"/>
        </p:nvCxnSpPr>
        <p:spPr>
          <a:xfrm>
            <a:off x="695324" y="1449000"/>
            <a:ext cx="10801350" cy="0"/>
          </a:xfrm>
          <a:prstGeom prst="line">
            <a:avLst/>
          </a:prstGeom>
          <a:ln>
            <a:solidFill>
              <a:srgbClr val="2B2B2B">
                <a:alpha val="20392"/>
              </a:srgbClr>
            </a:solidFill>
          </a:ln>
        </p:spPr>
        <p:style>
          <a:lnRef idx="1">
            <a:schemeClr val="dk1"/>
          </a:lnRef>
          <a:fillRef idx="0">
            <a:schemeClr val="dk1"/>
          </a:fillRef>
          <a:effectRef idx="0">
            <a:schemeClr val="dk1"/>
          </a:effectRef>
          <a:fontRef idx="minor">
            <a:schemeClr val="tx1"/>
          </a:fontRef>
        </p:style>
      </p:cxnSp>
      <p:pic>
        <p:nvPicPr>
          <p:cNvPr id="16" name="Graphic 15">
            <a:extLst>
              <a:ext uri="{FF2B5EF4-FFF2-40B4-BE49-F238E27FC236}">
                <a16:creationId xmlns:a16="http://schemas.microsoft.com/office/drawing/2014/main" id="{85CF602D-0397-18DC-8FF7-F1B80967FC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5325" y="1179000"/>
            <a:ext cx="177800" cy="165100"/>
          </a:xfrm>
          <a:prstGeom prst="rect">
            <a:avLst/>
          </a:prstGeom>
        </p:spPr>
      </p:pic>
      <p:cxnSp>
        <p:nvCxnSpPr>
          <p:cNvPr id="17" name="Straight Connector 16">
            <a:extLst>
              <a:ext uri="{FF2B5EF4-FFF2-40B4-BE49-F238E27FC236}">
                <a16:creationId xmlns:a16="http://schemas.microsoft.com/office/drawing/2014/main" id="{2750003D-38A8-1F90-7823-CD6F666E38C7}"/>
              </a:ext>
            </a:extLst>
          </p:cNvPr>
          <p:cNvCxnSpPr>
            <a:cxnSpLocks/>
          </p:cNvCxnSpPr>
          <p:nvPr userDrawn="1"/>
        </p:nvCxnSpPr>
        <p:spPr>
          <a:xfrm>
            <a:off x="695324" y="5949315"/>
            <a:ext cx="10801350" cy="0"/>
          </a:xfrm>
          <a:prstGeom prst="line">
            <a:avLst/>
          </a:prstGeom>
          <a:ln>
            <a:solidFill>
              <a:srgbClr val="2B2B2B">
                <a:alpha val="20392"/>
              </a:srgbClr>
            </a:solidFill>
          </a:ln>
        </p:spPr>
        <p:style>
          <a:lnRef idx="1">
            <a:schemeClr val="dk1"/>
          </a:lnRef>
          <a:fillRef idx="0">
            <a:schemeClr val="dk1"/>
          </a:fillRef>
          <a:effectRef idx="0">
            <a:schemeClr val="dk1"/>
          </a:effectRef>
          <a:fontRef idx="minor">
            <a:schemeClr val="tx1"/>
          </a:fontRef>
        </p:style>
      </p:cxnSp>
      <p:pic>
        <p:nvPicPr>
          <p:cNvPr id="18" name="Graphic 17">
            <a:extLst>
              <a:ext uri="{FF2B5EF4-FFF2-40B4-BE49-F238E27FC236}">
                <a16:creationId xmlns:a16="http://schemas.microsoft.com/office/drawing/2014/main" id="{1EEB0576-259A-9276-D3C8-C73F6DC2BD5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5325" y="549275"/>
            <a:ext cx="1800225" cy="357545"/>
          </a:xfrm>
          <a:prstGeom prst="rect">
            <a:avLst/>
          </a:prstGeom>
        </p:spPr>
      </p:pic>
      <p:sp>
        <p:nvSpPr>
          <p:cNvPr id="20" name="Text Placeholder 19">
            <a:extLst>
              <a:ext uri="{FF2B5EF4-FFF2-40B4-BE49-F238E27FC236}">
                <a16:creationId xmlns:a16="http://schemas.microsoft.com/office/drawing/2014/main" id="{CBD4DF8C-E8A3-9E15-BD6D-AED89CCE59AF}"/>
              </a:ext>
            </a:extLst>
          </p:cNvPr>
          <p:cNvSpPr>
            <a:spLocks noGrp="1"/>
          </p:cNvSpPr>
          <p:nvPr>
            <p:ph type="body" sz="quarter" idx="17" hasCustomPrompt="1"/>
          </p:nvPr>
        </p:nvSpPr>
        <p:spPr>
          <a:xfrm>
            <a:off x="1008000" y="1724268"/>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1</a:t>
            </a:r>
          </a:p>
        </p:txBody>
      </p:sp>
      <p:sp>
        <p:nvSpPr>
          <p:cNvPr id="31" name="Text Placeholder 19">
            <a:extLst>
              <a:ext uri="{FF2B5EF4-FFF2-40B4-BE49-F238E27FC236}">
                <a16:creationId xmlns:a16="http://schemas.microsoft.com/office/drawing/2014/main" id="{EDA62EC7-3951-7BFA-A1C5-D41CB10CA231}"/>
              </a:ext>
            </a:extLst>
          </p:cNvPr>
          <p:cNvSpPr>
            <a:spLocks noGrp="1"/>
          </p:cNvSpPr>
          <p:nvPr>
            <p:ph type="body" sz="quarter" idx="18" hasCustomPrompt="1"/>
          </p:nvPr>
        </p:nvSpPr>
        <p:spPr>
          <a:xfrm>
            <a:off x="1008000" y="2231521"/>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2</a:t>
            </a:r>
          </a:p>
        </p:txBody>
      </p:sp>
      <p:sp>
        <p:nvSpPr>
          <p:cNvPr id="32" name="Text Placeholder 19">
            <a:extLst>
              <a:ext uri="{FF2B5EF4-FFF2-40B4-BE49-F238E27FC236}">
                <a16:creationId xmlns:a16="http://schemas.microsoft.com/office/drawing/2014/main" id="{94AC1998-B1DA-F03D-CE09-5DA3B64E60E4}"/>
              </a:ext>
            </a:extLst>
          </p:cNvPr>
          <p:cNvSpPr>
            <a:spLocks noGrp="1"/>
          </p:cNvSpPr>
          <p:nvPr>
            <p:ph type="body" sz="quarter" idx="19" hasCustomPrompt="1"/>
          </p:nvPr>
        </p:nvSpPr>
        <p:spPr>
          <a:xfrm>
            <a:off x="1008000" y="2738774"/>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3</a:t>
            </a:r>
          </a:p>
        </p:txBody>
      </p:sp>
      <p:sp>
        <p:nvSpPr>
          <p:cNvPr id="33" name="Text Placeholder 19">
            <a:extLst>
              <a:ext uri="{FF2B5EF4-FFF2-40B4-BE49-F238E27FC236}">
                <a16:creationId xmlns:a16="http://schemas.microsoft.com/office/drawing/2014/main" id="{8C387B98-7C07-E87C-777D-DFA6EB29BDF2}"/>
              </a:ext>
            </a:extLst>
          </p:cNvPr>
          <p:cNvSpPr>
            <a:spLocks noGrp="1"/>
          </p:cNvSpPr>
          <p:nvPr>
            <p:ph type="body" sz="quarter" idx="20" hasCustomPrompt="1"/>
          </p:nvPr>
        </p:nvSpPr>
        <p:spPr>
          <a:xfrm>
            <a:off x="1008000" y="3246027"/>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4</a:t>
            </a:r>
          </a:p>
        </p:txBody>
      </p:sp>
      <p:sp>
        <p:nvSpPr>
          <p:cNvPr id="34" name="Text Placeholder 19">
            <a:extLst>
              <a:ext uri="{FF2B5EF4-FFF2-40B4-BE49-F238E27FC236}">
                <a16:creationId xmlns:a16="http://schemas.microsoft.com/office/drawing/2014/main" id="{664A9F3E-987E-3125-2F31-0597D141FCE7}"/>
              </a:ext>
            </a:extLst>
          </p:cNvPr>
          <p:cNvSpPr>
            <a:spLocks noGrp="1"/>
          </p:cNvSpPr>
          <p:nvPr>
            <p:ph type="body" sz="quarter" idx="21" hasCustomPrompt="1"/>
          </p:nvPr>
        </p:nvSpPr>
        <p:spPr>
          <a:xfrm>
            <a:off x="1008000" y="3753280"/>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5</a:t>
            </a:r>
          </a:p>
        </p:txBody>
      </p:sp>
      <p:sp>
        <p:nvSpPr>
          <p:cNvPr id="35" name="Text Placeholder 19">
            <a:extLst>
              <a:ext uri="{FF2B5EF4-FFF2-40B4-BE49-F238E27FC236}">
                <a16:creationId xmlns:a16="http://schemas.microsoft.com/office/drawing/2014/main" id="{D359BE6B-5BB1-3DEE-D211-12FF9FEE8713}"/>
              </a:ext>
            </a:extLst>
          </p:cNvPr>
          <p:cNvSpPr>
            <a:spLocks noGrp="1"/>
          </p:cNvSpPr>
          <p:nvPr>
            <p:ph type="body" sz="quarter" idx="22" hasCustomPrompt="1"/>
          </p:nvPr>
        </p:nvSpPr>
        <p:spPr>
          <a:xfrm>
            <a:off x="1008000" y="4767785"/>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7</a:t>
            </a:r>
          </a:p>
        </p:txBody>
      </p:sp>
      <p:sp>
        <p:nvSpPr>
          <p:cNvPr id="36" name="Text Placeholder 19">
            <a:extLst>
              <a:ext uri="{FF2B5EF4-FFF2-40B4-BE49-F238E27FC236}">
                <a16:creationId xmlns:a16="http://schemas.microsoft.com/office/drawing/2014/main" id="{CC9DAAA1-F5E6-ED40-863B-F30F3CFCEB98}"/>
              </a:ext>
            </a:extLst>
          </p:cNvPr>
          <p:cNvSpPr>
            <a:spLocks noGrp="1"/>
          </p:cNvSpPr>
          <p:nvPr>
            <p:ph type="body" sz="quarter" idx="23" hasCustomPrompt="1"/>
          </p:nvPr>
        </p:nvSpPr>
        <p:spPr>
          <a:xfrm>
            <a:off x="1008000" y="4260533"/>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6</a:t>
            </a:r>
          </a:p>
        </p:txBody>
      </p:sp>
      <p:sp>
        <p:nvSpPr>
          <p:cNvPr id="42" name="Text Placeholder 10">
            <a:extLst>
              <a:ext uri="{FF2B5EF4-FFF2-40B4-BE49-F238E27FC236}">
                <a16:creationId xmlns:a16="http://schemas.microsoft.com/office/drawing/2014/main" id="{B2429C86-C8B8-ABB1-C9B2-E922822E3B54}"/>
              </a:ext>
            </a:extLst>
          </p:cNvPr>
          <p:cNvSpPr>
            <a:spLocks noGrp="1" noChangeAspect="1"/>
          </p:cNvSpPr>
          <p:nvPr>
            <p:ph type="body" sz="quarter" idx="13" hasCustomPrompt="1"/>
          </p:nvPr>
        </p:nvSpPr>
        <p:spPr>
          <a:xfrm>
            <a:off x="2855912"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ORGANIZATION</a:t>
            </a:r>
          </a:p>
        </p:txBody>
      </p:sp>
      <p:sp>
        <p:nvSpPr>
          <p:cNvPr id="43" name="Text Placeholder 10">
            <a:extLst>
              <a:ext uri="{FF2B5EF4-FFF2-40B4-BE49-F238E27FC236}">
                <a16:creationId xmlns:a16="http://schemas.microsoft.com/office/drawing/2014/main" id="{C8F13CBC-9358-B8EF-BABF-9ACD4DDB1730}"/>
              </a:ext>
            </a:extLst>
          </p:cNvPr>
          <p:cNvSpPr>
            <a:spLocks noGrp="1" noChangeAspect="1"/>
          </p:cNvSpPr>
          <p:nvPr>
            <p:ph type="body" sz="quarter" idx="14" hasCustomPrompt="1"/>
          </p:nvPr>
        </p:nvSpPr>
        <p:spPr>
          <a:xfrm>
            <a:off x="5014912"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PERSON</a:t>
            </a:r>
          </a:p>
        </p:txBody>
      </p:sp>
      <p:sp>
        <p:nvSpPr>
          <p:cNvPr id="44" name="Text Placeholder 10">
            <a:extLst>
              <a:ext uri="{FF2B5EF4-FFF2-40B4-BE49-F238E27FC236}">
                <a16:creationId xmlns:a16="http://schemas.microsoft.com/office/drawing/2014/main" id="{65098EE4-D7A6-EDD4-ABD3-72067932101F}"/>
              </a:ext>
            </a:extLst>
          </p:cNvPr>
          <p:cNvSpPr>
            <a:spLocks noGrp="1" noChangeAspect="1"/>
          </p:cNvSpPr>
          <p:nvPr>
            <p:ph type="body" sz="quarter" idx="15" hasCustomPrompt="1"/>
          </p:nvPr>
        </p:nvSpPr>
        <p:spPr>
          <a:xfrm>
            <a:off x="7173594"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COMPANY NAME</a:t>
            </a:r>
          </a:p>
        </p:txBody>
      </p:sp>
      <p:sp>
        <p:nvSpPr>
          <p:cNvPr id="45" name="Text Placeholder 17">
            <a:extLst>
              <a:ext uri="{FF2B5EF4-FFF2-40B4-BE49-F238E27FC236}">
                <a16:creationId xmlns:a16="http://schemas.microsoft.com/office/drawing/2014/main" id="{C0ECF719-6931-169B-8D4D-FF088F9A772D}"/>
              </a:ext>
            </a:extLst>
          </p:cNvPr>
          <p:cNvSpPr>
            <a:spLocks noGrp="1"/>
          </p:cNvSpPr>
          <p:nvPr>
            <p:ph type="body" sz="quarter" idx="16" hasCustomPrompt="1"/>
          </p:nvPr>
        </p:nvSpPr>
        <p:spPr>
          <a:xfrm>
            <a:off x="972000" y="1080000"/>
            <a:ext cx="4050000" cy="378000"/>
          </a:xfrm>
        </p:spPr>
        <p:txBody>
          <a:bodyPr lIns="0" tIns="18000" rIns="0" bIns="0" anchor="ctr" anchorCtr="0">
            <a:noAutofit/>
          </a:bodyPr>
          <a:lstStyle>
            <a:lvl1pPr marL="0" indent="0">
              <a:buNone/>
              <a:defRPr sz="1000" b="0" i="0" kern="1000" spc="50" baseline="0">
                <a:latin typeface="Commissioner Loud" pitchFamily="2" charset="0"/>
              </a:defRPr>
            </a:lvl1pPr>
          </a:lstStyle>
          <a:p>
            <a:pPr lvl="0"/>
            <a:r>
              <a:rPr lang="en-US" dirty="0"/>
              <a:t>SLIDE HEADER</a:t>
            </a:r>
          </a:p>
        </p:txBody>
      </p:sp>
    </p:spTree>
    <p:extLst>
      <p:ext uri="{BB962C8B-B14F-4D97-AF65-F5344CB8AC3E}">
        <p14:creationId xmlns:p14="http://schemas.microsoft.com/office/powerpoint/2010/main" val="21159003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ullets/6">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82A018F-B4A3-E9D2-4A8A-B6ABEF141900}"/>
              </a:ext>
            </a:extLst>
          </p:cNvPr>
          <p:cNvSpPr>
            <a:spLocks noGrp="1"/>
          </p:cNvSpPr>
          <p:nvPr>
            <p:ph type="dt" sz="half" idx="10"/>
          </p:nvPr>
        </p:nvSpPr>
        <p:spPr/>
        <p:txBody>
          <a:bodyPr/>
          <a:lstStyle/>
          <a:p>
            <a:r>
              <a:rPr lang="en-US"/>
              <a:t>2024</a:t>
            </a:r>
          </a:p>
        </p:txBody>
      </p:sp>
      <p:sp>
        <p:nvSpPr>
          <p:cNvPr id="6" name="Slide Number Placeholder 5">
            <a:extLst>
              <a:ext uri="{FF2B5EF4-FFF2-40B4-BE49-F238E27FC236}">
                <a16:creationId xmlns:a16="http://schemas.microsoft.com/office/drawing/2014/main" id="{73C57EBD-2803-33D6-FB8C-CA75D7BA1BFF}"/>
              </a:ext>
            </a:extLst>
          </p:cNvPr>
          <p:cNvSpPr>
            <a:spLocks noGrp="1"/>
          </p:cNvSpPr>
          <p:nvPr>
            <p:ph type="sldNum" sz="quarter" idx="12"/>
          </p:nvPr>
        </p:nvSpPr>
        <p:spPr/>
        <p:txBody>
          <a:bodyPr/>
          <a:lstStyle/>
          <a:p>
            <a:fld id="{BBA18796-BEA1-1D47-8E46-098ADA41C1D2}" type="slidenum">
              <a:rPr lang="en-US" smtClean="0"/>
              <a:t>‹#›</a:t>
            </a:fld>
            <a:endParaRPr lang="en-US"/>
          </a:p>
        </p:txBody>
      </p:sp>
      <p:cxnSp>
        <p:nvCxnSpPr>
          <p:cNvPr id="14" name="Straight Connector 13">
            <a:extLst>
              <a:ext uri="{FF2B5EF4-FFF2-40B4-BE49-F238E27FC236}">
                <a16:creationId xmlns:a16="http://schemas.microsoft.com/office/drawing/2014/main" id="{A761C15A-5FE6-D78A-3045-AE3A7FE34AA9}"/>
              </a:ext>
            </a:extLst>
          </p:cNvPr>
          <p:cNvCxnSpPr>
            <a:cxnSpLocks/>
          </p:cNvCxnSpPr>
          <p:nvPr userDrawn="1"/>
        </p:nvCxnSpPr>
        <p:spPr>
          <a:xfrm>
            <a:off x="695325" y="1080000"/>
            <a:ext cx="10801350" cy="0"/>
          </a:xfrm>
          <a:prstGeom prst="line">
            <a:avLst/>
          </a:prstGeom>
          <a:ln>
            <a:solidFill>
              <a:srgbClr val="2B2B2B">
                <a:alpha val="20000"/>
              </a:srgbClr>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EF85D100-BF1F-AD63-FFB3-B988BEFF3841}"/>
              </a:ext>
            </a:extLst>
          </p:cNvPr>
          <p:cNvCxnSpPr>
            <a:cxnSpLocks/>
          </p:cNvCxnSpPr>
          <p:nvPr userDrawn="1"/>
        </p:nvCxnSpPr>
        <p:spPr>
          <a:xfrm>
            <a:off x="695324" y="1449000"/>
            <a:ext cx="10801350" cy="0"/>
          </a:xfrm>
          <a:prstGeom prst="line">
            <a:avLst/>
          </a:prstGeom>
          <a:ln>
            <a:solidFill>
              <a:srgbClr val="2B2B2B">
                <a:alpha val="20392"/>
              </a:srgbClr>
            </a:solidFill>
          </a:ln>
        </p:spPr>
        <p:style>
          <a:lnRef idx="1">
            <a:schemeClr val="dk1"/>
          </a:lnRef>
          <a:fillRef idx="0">
            <a:schemeClr val="dk1"/>
          </a:fillRef>
          <a:effectRef idx="0">
            <a:schemeClr val="dk1"/>
          </a:effectRef>
          <a:fontRef idx="minor">
            <a:schemeClr val="tx1"/>
          </a:fontRef>
        </p:style>
      </p:cxnSp>
      <p:pic>
        <p:nvPicPr>
          <p:cNvPr id="16" name="Graphic 15">
            <a:extLst>
              <a:ext uri="{FF2B5EF4-FFF2-40B4-BE49-F238E27FC236}">
                <a16:creationId xmlns:a16="http://schemas.microsoft.com/office/drawing/2014/main" id="{85CF602D-0397-18DC-8FF7-F1B80967FC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5325" y="1179000"/>
            <a:ext cx="177800" cy="165100"/>
          </a:xfrm>
          <a:prstGeom prst="rect">
            <a:avLst/>
          </a:prstGeom>
        </p:spPr>
      </p:pic>
      <p:cxnSp>
        <p:nvCxnSpPr>
          <p:cNvPr id="17" name="Straight Connector 16">
            <a:extLst>
              <a:ext uri="{FF2B5EF4-FFF2-40B4-BE49-F238E27FC236}">
                <a16:creationId xmlns:a16="http://schemas.microsoft.com/office/drawing/2014/main" id="{2750003D-38A8-1F90-7823-CD6F666E38C7}"/>
              </a:ext>
            </a:extLst>
          </p:cNvPr>
          <p:cNvCxnSpPr>
            <a:cxnSpLocks/>
          </p:cNvCxnSpPr>
          <p:nvPr userDrawn="1"/>
        </p:nvCxnSpPr>
        <p:spPr>
          <a:xfrm>
            <a:off x="695324" y="5949315"/>
            <a:ext cx="10801350" cy="0"/>
          </a:xfrm>
          <a:prstGeom prst="line">
            <a:avLst/>
          </a:prstGeom>
          <a:ln>
            <a:solidFill>
              <a:srgbClr val="2B2B2B">
                <a:alpha val="20392"/>
              </a:srgbClr>
            </a:solidFill>
          </a:ln>
        </p:spPr>
        <p:style>
          <a:lnRef idx="1">
            <a:schemeClr val="dk1"/>
          </a:lnRef>
          <a:fillRef idx="0">
            <a:schemeClr val="dk1"/>
          </a:fillRef>
          <a:effectRef idx="0">
            <a:schemeClr val="dk1"/>
          </a:effectRef>
          <a:fontRef idx="minor">
            <a:schemeClr val="tx1"/>
          </a:fontRef>
        </p:style>
      </p:cxnSp>
      <p:pic>
        <p:nvPicPr>
          <p:cNvPr id="18" name="Graphic 17">
            <a:extLst>
              <a:ext uri="{FF2B5EF4-FFF2-40B4-BE49-F238E27FC236}">
                <a16:creationId xmlns:a16="http://schemas.microsoft.com/office/drawing/2014/main" id="{1EEB0576-259A-9276-D3C8-C73F6DC2BD5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5325" y="549275"/>
            <a:ext cx="1800225" cy="357545"/>
          </a:xfrm>
          <a:prstGeom prst="rect">
            <a:avLst/>
          </a:prstGeom>
        </p:spPr>
      </p:pic>
      <p:sp>
        <p:nvSpPr>
          <p:cNvPr id="20" name="Text Placeholder 19">
            <a:extLst>
              <a:ext uri="{FF2B5EF4-FFF2-40B4-BE49-F238E27FC236}">
                <a16:creationId xmlns:a16="http://schemas.microsoft.com/office/drawing/2014/main" id="{CBD4DF8C-E8A3-9E15-BD6D-AED89CCE59AF}"/>
              </a:ext>
            </a:extLst>
          </p:cNvPr>
          <p:cNvSpPr>
            <a:spLocks noGrp="1"/>
          </p:cNvSpPr>
          <p:nvPr>
            <p:ph type="body" sz="quarter" idx="17" hasCustomPrompt="1"/>
          </p:nvPr>
        </p:nvSpPr>
        <p:spPr>
          <a:xfrm>
            <a:off x="1008000" y="1950109"/>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1</a:t>
            </a:r>
          </a:p>
        </p:txBody>
      </p:sp>
      <p:sp>
        <p:nvSpPr>
          <p:cNvPr id="31" name="Text Placeholder 19">
            <a:extLst>
              <a:ext uri="{FF2B5EF4-FFF2-40B4-BE49-F238E27FC236}">
                <a16:creationId xmlns:a16="http://schemas.microsoft.com/office/drawing/2014/main" id="{EDA62EC7-3951-7BFA-A1C5-D41CB10CA231}"/>
              </a:ext>
            </a:extLst>
          </p:cNvPr>
          <p:cNvSpPr>
            <a:spLocks noGrp="1"/>
          </p:cNvSpPr>
          <p:nvPr>
            <p:ph type="body" sz="quarter" idx="18" hasCustomPrompt="1"/>
          </p:nvPr>
        </p:nvSpPr>
        <p:spPr>
          <a:xfrm>
            <a:off x="1008000" y="2457362"/>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2</a:t>
            </a:r>
          </a:p>
        </p:txBody>
      </p:sp>
      <p:sp>
        <p:nvSpPr>
          <p:cNvPr id="32" name="Text Placeholder 19">
            <a:extLst>
              <a:ext uri="{FF2B5EF4-FFF2-40B4-BE49-F238E27FC236}">
                <a16:creationId xmlns:a16="http://schemas.microsoft.com/office/drawing/2014/main" id="{94AC1998-B1DA-F03D-CE09-5DA3B64E60E4}"/>
              </a:ext>
            </a:extLst>
          </p:cNvPr>
          <p:cNvSpPr>
            <a:spLocks noGrp="1"/>
          </p:cNvSpPr>
          <p:nvPr>
            <p:ph type="body" sz="quarter" idx="19" hasCustomPrompt="1"/>
          </p:nvPr>
        </p:nvSpPr>
        <p:spPr>
          <a:xfrm>
            <a:off x="1008000" y="2964615"/>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3</a:t>
            </a:r>
          </a:p>
        </p:txBody>
      </p:sp>
      <p:sp>
        <p:nvSpPr>
          <p:cNvPr id="33" name="Text Placeholder 19">
            <a:extLst>
              <a:ext uri="{FF2B5EF4-FFF2-40B4-BE49-F238E27FC236}">
                <a16:creationId xmlns:a16="http://schemas.microsoft.com/office/drawing/2014/main" id="{8C387B98-7C07-E87C-777D-DFA6EB29BDF2}"/>
              </a:ext>
            </a:extLst>
          </p:cNvPr>
          <p:cNvSpPr>
            <a:spLocks noGrp="1"/>
          </p:cNvSpPr>
          <p:nvPr>
            <p:ph type="body" sz="quarter" idx="20" hasCustomPrompt="1"/>
          </p:nvPr>
        </p:nvSpPr>
        <p:spPr>
          <a:xfrm>
            <a:off x="1008000" y="3471868"/>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4</a:t>
            </a:r>
          </a:p>
        </p:txBody>
      </p:sp>
      <p:sp>
        <p:nvSpPr>
          <p:cNvPr id="34" name="Text Placeholder 19">
            <a:extLst>
              <a:ext uri="{FF2B5EF4-FFF2-40B4-BE49-F238E27FC236}">
                <a16:creationId xmlns:a16="http://schemas.microsoft.com/office/drawing/2014/main" id="{664A9F3E-987E-3125-2F31-0597D141FCE7}"/>
              </a:ext>
            </a:extLst>
          </p:cNvPr>
          <p:cNvSpPr>
            <a:spLocks noGrp="1"/>
          </p:cNvSpPr>
          <p:nvPr>
            <p:ph type="body" sz="quarter" idx="21" hasCustomPrompt="1"/>
          </p:nvPr>
        </p:nvSpPr>
        <p:spPr>
          <a:xfrm>
            <a:off x="1008000" y="3979121"/>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5</a:t>
            </a:r>
          </a:p>
        </p:txBody>
      </p:sp>
      <p:sp>
        <p:nvSpPr>
          <p:cNvPr id="36" name="Text Placeholder 19">
            <a:extLst>
              <a:ext uri="{FF2B5EF4-FFF2-40B4-BE49-F238E27FC236}">
                <a16:creationId xmlns:a16="http://schemas.microsoft.com/office/drawing/2014/main" id="{CC9DAAA1-F5E6-ED40-863B-F30F3CFCEB98}"/>
              </a:ext>
            </a:extLst>
          </p:cNvPr>
          <p:cNvSpPr>
            <a:spLocks noGrp="1"/>
          </p:cNvSpPr>
          <p:nvPr>
            <p:ph type="body" sz="quarter" idx="23" hasCustomPrompt="1"/>
          </p:nvPr>
        </p:nvSpPr>
        <p:spPr>
          <a:xfrm>
            <a:off x="1008000" y="4486374"/>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6</a:t>
            </a:r>
          </a:p>
        </p:txBody>
      </p:sp>
      <p:sp>
        <p:nvSpPr>
          <p:cNvPr id="2" name="Text Placeholder 10">
            <a:extLst>
              <a:ext uri="{FF2B5EF4-FFF2-40B4-BE49-F238E27FC236}">
                <a16:creationId xmlns:a16="http://schemas.microsoft.com/office/drawing/2014/main" id="{9F136A47-C5BB-1A9F-0EC7-DEE3206B3908}"/>
              </a:ext>
            </a:extLst>
          </p:cNvPr>
          <p:cNvSpPr>
            <a:spLocks noGrp="1" noChangeAspect="1"/>
          </p:cNvSpPr>
          <p:nvPr>
            <p:ph type="body" sz="quarter" idx="13" hasCustomPrompt="1"/>
          </p:nvPr>
        </p:nvSpPr>
        <p:spPr>
          <a:xfrm>
            <a:off x="2855912"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ORGANIZATION</a:t>
            </a:r>
          </a:p>
        </p:txBody>
      </p:sp>
      <p:sp>
        <p:nvSpPr>
          <p:cNvPr id="3" name="Text Placeholder 10">
            <a:extLst>
              <a:ext uri="{FF2B5EF4-FFF2-40B4-BE49-F238E27FC236}">
                <a16:creationId xmlns:a16="http://schemas.microsoft.com/office/drawing/2014/main" id="{A2AED82C-6CAB-5EEE-68FE-3F755F86A8A7}"/>
              </a:ext>
            </a:extLst>
          </p:cNvPr>
          <p:cNvSpPr>
            <a:spLocks noGrp="1" noChangeAspect="1"/>
          </p:cNvSpPr>
          <p:nvPr>
            <p:ph type="body" sz="quarter" idx="14" hasCustomPrompt="1"/>
          </p:nvPr>
        </p:nvSpPr>
        <p:spPr>
          <a:xfrm>
            <a:off x="5014912"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PERSON</a:t>
            </a:r>
          </a:p>
        </p:txBody>
      </p:sp>
      <p:sp>
        <p:nvSpPr>
          <p:cNvPr id="5" name="Text Placeholder 10">
            <a:extLst>
              <a:ext uri="{FF2B5EF4-FFF2-40B4-BE49-F238E27FC236}">
                <a16:creationId xmlns:a16="http://schemas.microsoft.com/office/drawing/2014/main" id="{0C002D83-1A45-2970-1FF4-E452E4EF3678}"/>
              </a:ext>
            </a:extLst>
          </p:cNvPr>
          <p:cNvSpPr>
            <a:spLocks noGrp="1" noChangeAspect="1"/>
          </p:cNvSpPr>
          <p:nvPr>
            <p:ph type="body" sz="quarter" idx="15" hasCustomPrompt="1"/>
          </p:nvPr>
        </p:nvSpPr>
        <p:spPr>
          <a:xfrm>
            <a:off x="7173594"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COMPANY NAME</a:t>
            </a:r>
          </a:p>
        </p:txBody>
      </p:sp>
      <p:sp>
        <p:nvSpPr>
          <p:cNvPr id="7" name="Text Placeholder 17">
            <a:extLst>
              <a:ext uri="{FF2B5EF4-FFF2-40B4-BE49-F238E27FC236}">
                <a16:creationId xmlns:a16="http://schemas.microsoft.com/office/drawing/2014/main" id="{90097185-B289-64F2-BC1F-C48EC93603E9}"/>
              </a:ext>
            </a:extLst>
          </p:cNvPr>
          <p:cNvSpPr>
            <a:spLocks noGrp="1"/>
          </p:cNvSpPr>
          <p:nvPr>
            <p:ph type="body" sz="quarter" idx="16" hasCustomPrompt="1"/>
          </p:nvPr>
        </p:nvSpPr>
        <p:spPr>
          <a:xfrm>
            <a:off x="972000" y="1080000"/>
            <a:ext cx="4050000" cy="378000"/>
          </a:xfrm>
        </p:spPr>
        <p:txBody>
          <a:bodyPr lIns="0" tIns="18000" rIns="0" bIns="0" anchor="ctr" anchorCtr="0">
            <a:noAutofit/>
          </a:bodyPr>
          <a:lstStyle>
            <a:lvl1pPr marL="0" indent="0">
              <a:buNone/>
              <a:defRPr sz="1000" b="0" i="0" kern="1000" spc="50" baseline="0">
                <a:latin typeface="Commissioner Loud" pitchFamily="2" charset="0"/>
              </a:defRPr>
            </a:lvl1pPr>
          </a:lstStyle>
          <a:p>
            <a:pPr lvl="0"/>
            <a:r>
              <a:rPr lang="en-US" dirty="0"/>
              <a:t>SLIDE HEADER</a:t>
            </a:r>
          </a:p>
        </p:txBody>
      </p:sp>
    </p:spTree>
    <p:extLst>
      <p:ext uri="{BB962C8B-B14F-4D97-AF65-F5344CB8AC3E}">
        <p14:creationId xmlns:p14="http://schemas.microsoft.com/office/powerpoint/2010/main" val="21942394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ullets/5">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82A018F-B4A3-E9D2-4A8A-B6ABEF141900}"/>
              </a:ext>
            </a:extLst>
          </p:cNvPr>
          <p:cNvSpPr>
            <a:spLocks noGrp="1"/>
          </p:cNvSpPr>
          <p:nvPr>
            <p:ph type="dt" sz="half" idx="10"/>
          </p:nvPr>
        </p:nvSpPr>
        <p:spPr/>
        <p:txBody>
          <a:bodyPr/>
          <a:lstStyle/>
          <a:p>
            <a:r>
              <a:rPr lang="en-US"/>
              <a:t>2024</a:t>
            </a:r>
          </a:p>
        </p:txBody>
      </p:sp>
      <p:sp>
        <p:nvSpPr>
          <p:cNvPr id="6" name="Slide Number Placeholder 5">
            <a:extLst>
              <a:ext uri="{FF2B5EF4-FFF2-40B4-BE49-F238E27FC236}">
                <a16:creationId xmlns:a16="http://schemas.microsoft.com/office/drawing/2014/main" id="{73C57EBD-2803-33D6-FB8C-CA75D7BA1BFF}"/>
              </a:ext>
            </a:extLst>
          </p:cNvPr>
          <p:cNvSpPr>
            <a:spLocks noGrp="1"/>
          </p:cNvSpPr>
          <p:nvPr>
            <p:ph type="sldNum" sz="quarter" idx="12"/>
          </p:nvPr>
        </p:nvSpPr>
        <p:spPr/>
        <p:txBody>
          <a:bodyPr/>
          <a:lstStyle/>
          <a:p>
            <a:fld id="{BBA18796-BEA1-1D47-8E46-098ADA41C1D2}" type="slidenum">
              <a:rPr lang="en-US" smtClean="0"/>
              <a:t>‹#›</a:t>
            </a:fld>
            <a:endParaRPr lang="en-US"/>
          </a:p>
        </p:txBody>
      </p:sp>
      <p:cxnSp>
        <p:nvCxnSpPr>
          <p:cNvPr id="14" name="Straight Connector 13">
            <a:extLst>
              <a:ext uri="{FF2B5EF4-FFF2-40B4-BE49-F238E27FC236}">
                <a16:creationId xmlns:a16="http://schemas.microsoft.com/office/drawing/2014/main" id="{A761C15A-5FE6-D78A-3045-AE3A7FE34AA9}"/>
              </a:ext>
            </a:extLst>
          </p:cNvPr>
          <p:cNvCxnSpPr>
            <a:cxnSpLocks/>
          </p:cNvCxnSpPr>
          <p:nvPr userDrawn="1"/>
        </p:nvCxnSpPr>
        <p:spPr>
          <a:xfrm>
            <a:off x="695325" y="1080000"/>
            <a:ext cx="10801350" cy="0"/>
          </a:xfrm>
          <a:prstGeom prst="line">
            <a:avLst/>
          </a:prstGeom>
          <a:ln>
            <a:solidFill>
              <a:srgbClr val="2B2B2B">
                <a:alpha val="20000"/>
              </a:srgbClr>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EF85D100-BF1F-AD63-FFB3-B988BEFF3841}"/>
              </a:ext>
            </a:extLst>
          </p:cNvPr>
          <p:cNvCxnSpPr>
            <a:cxnSpLocks/>
          </p:cNvCxnSpPr>
          <p:nvPr userDrawn="1"/>
        </p:nvCxnSpPr>
        <p:spPr>
          <a:xfrm>
            <a:off x="695324" y="1449000"/>
            <a:ext cx="10801350" cy="0"/>
          </a:xfrm>
          <a:prstGeom prst="line">
            <a:avLst/>
          </a:prstGeom>
          <a:ln>
            <a:solidFill>
              <a:srgbClr val="2B2B2B">
                <a:alpha val="20392"/>
              </a:srgbClr>
            </a:solidFill>
          </a:ln>
        </p:spPr>
        <p:style>
          <a:lnRef idx="1">
            <a:schemeClr val="dk1"/>
          </a:lnRef>
          <a:fillRef idx="0">
            <a:schemeClr val="dk1"/>
          </a:fillRef>
          <a:effectRef idx="0">
            <a:schemeClr val="dk1"/>
          </a:effectRef>
          <a:fontRef idx="minor">
            <a:schemeClr val="tx1"/>
          </a:fontRef>
        </p:style>
      </p:cxnSp>
      <p:pic>
        <p:nvPicPr>
          <p:cNvPr id="16" name="Graphic 15">
            <a:extLst>
              <a:ext uri="{FF2B5EF4-FFF2-40B4-BE49-F238E27FC236}">
                <a16:creationId xmlns:a16="http://schemas.microsoft.com/office/drawing/2014/main" id="{85CF602D-0397-18DC-8FF7-F1B80967FC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5325" y="1179000"/>
            <a:ext cx="177800" cy="165100"/>
          </a:xfrm>
          <a:prstGeom prst="rect">
            <a:avLst/>
          </a:prstGeom>
        </p:spPr>
      </p:pic>
      <p:cxnSp>
        <p:nvCxnSpPr>
          <p:cNvPr id="17" name="Straight Connector 16">
            <a:extLst>
              <a:ext uri="{FF2B5EF4-FFF2-40B4-BE49-F238E27FC236}">
                <a16:creationId xmlns:a16="http://schemas.microsoft.com/office/drawing/2014/main" id="{2750003D-38A8-1F90-7823-CD6F666E38C7}"/>
              </a:ext>
            </a:extLst>
          </p:cNvPr>
          <p:cNvCxnSpPr>
            <a:cxnSpLocks/>
          </p:cNvCxnSpPr>
          <p:nvPr userDrawn="1"/>
        </p:nvCxnSpPr>
        <p:spPr>
          <a:xfrm>
            <a:off x="695324" y="5949315"/>
            <a:ext cx="10801350" cy="0"/>
          </a:xfrm>
          <a:prstGeom prst="line">
            <a:avLst/>
          </a:prstGeom>
          <a:ln>
            <a:solidFill>
              <a:srgbClr val="2B2B2B">
                <a:alpha val="20392"/>
              </a:srgbClr>
            </a:solidFill>
          </a:ln>
        </p:spPr>
        <p:style>
          <a:lnRef idx="1">
            <a:schemeClr val="dk1"/>
          </a:lnRef>
          <a:fillRef idx="0">
            <a:schemeClr val="dk1"/>
          </a:fillRef>
          <a:effectRef idx="0">
            <a:schemeClr val="dk1"/>
          </a:effectRef>
          <a:fontRef idx="minor">
            <a:schemeClr val="tx1"/>
          </a:fontRef>
        </p:style>
      </p:cxnSp>
      <p:pic>
        <p:nvPicPr>
          <p:cNvPr id="18" name="Graphic 17">
            <a:extLst>
              <a:ext uri="{FF2B5EF4-FFF2-40B4-BE49-F238E27FC236}">
                <a16:creationId xmlns:a16="http://schemas.microsoft.com/office/drawing/2014/main" id="{1EEB0576-259A-9276-D3C8-C73F6DC2BD5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5325" y="549275"/>
            <a:ext cx="1800225" cy="357545"/>
          </a:xfrm>
          <a:prstGeom prst="rect">
            <a:avLst/>
          </a:prstGeom>
        </p:spPr>
      </p:pic>
      <p:sp>
        <p:nvSpPr>
          <p:cNvPr id="20" name="Text Placeholder 19">
            <a:extLst>
              <a:ext uri="{FF2B5EF4-FFF2-40B4-BE49-F238E27FC236}">
                <a16:creationId xmlns:a16="http://schemas.microsoft.com/office/drawing/2014/main" id="{CBD4DF8C-E8A3-9E15-BD6D-AED89CCE59AF}"/>
              </a:ext>
            </a:extLst>
          </p:cNvPr>
          <p:cNvSpPr>
            <a:spLocks noGrp="1"/>
          </p:cNvSpPr>
          <p:nvPr>
            <p:ph type="body" sz="quarter" idx="17" hasCustomPrompt="1"/>
          </p:nvPr>
        </p:nvSpPr>
        <p:spPr>
          <a:xfrm>
            <a:off x="1008000" y="2212817"/>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1</a:t>
            </a:r>
          </a:p>
        </p:txBody>
      </p:sp>
      <p:sp>
        <p:nvSpPr>
          <p:cNvPr id="31" name="Text Placeholder 19">
            <a:extLst>
              <a:ext uri="{FF2B5EF4-FFF2-40B4-BE49-F238E27FC236}">
                <a16:creationId xmlns:a16="http://schemas.microsoft.com/office/drawing/2014/main" id="{EDA62EC7-3951-7BFA-A1C5-D41CB10CA231}"/>
              </a:ext>
            </a:extLst>
          </p:cNvPr>
          <p:cNvSpPr>
            <a:spLocks noGrp="1"/>
          </p:cNvSpPr>
          <p:nvPr>
            <p:ph type="body" sz="quarter" idx="18" hasCustomPrompt="1"/>
          </p:nvPr>
        </p:nvSpPr>
        <p:spPr>
          <a:xfrm>
            <a:off x="1008000" y="2720070"/>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2</a:t>
            </a:r>
          </a:p>
        </p:txBody>
      </p:sp>
      <p:sp>
        <p:nvSpPr>
          <p:cNvPr id="32" name="Text Placeholder 19">
            <a:extLst>
              <a:ext uri="{FF2B5EF4-FFF2-40B4-BE49-F238E27FC236}">
                <a16:creationId xmlns:a16="http://schemas.microsoft.com/office/drawing/2014/main" id="{94AC1998-B1DA-F03D-CE09-5DA3B64E60E4}"/>
              </a:ext>
            </a:extLst>
          </p:cNvPr>
          <p:cNvSpPr>
            <a:spLocks noGrp="1"/>
          </p:cNvSpPr>
          <p:nvPr>
            <p:ph type="body" sz="quarter" idx="19" hasCustomPrompt="1"/>
          </p:nvPr>
        </p:nvSpPr>
        <p:spPr>
          <a:xfrm>
            <a:off x="1008000" y="3227323"/>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3</a:t>
            </a:r>
          </a:p>
        </p:txBody>
      </p:sp>
      <p:sp>
        <p:nvSpPr>
          <p:cNvPr id="33" name="Text Placeholder 19">
            <a:extLst>
              <a:ext uri="{FF2B5EF4-FFF2-40B4-BE49-F238E27FC236}">
                <a16:creationId xmlns:a16="http://schemas.microsoft.com/office/drawing/2014/main" id="{8C387B98-7C07-E87C-777D-DFA6EB29BDF2}"/>
              </a:ext>
            </a:extLst>
          </p:cNvPr>
          <p:cNvSpPr>
            <a:spLocks noGrp="1"/>
          </p:cNvSpPr>
          <p:nvPr>
            <p:ph type="body" sz="quarter" idx="20" hasCustomPrompt="1"/>
          </p:nvPr>
        </p:nvSpPr>
        <p:spPr>
          <a:xfrm>
            <a:off x="1008000" y="3734576"/>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4</a:t>
            </a:r>
          </a:p>
        </p:txBody>
      </p:sp>
      <p:sp>
        <p:nvSpPr>
          <p:cNvPr id="34" name="Text Placeholder 19">
            <a:extLst>
              <a:ext uri="{FF2B5EF4-FFF2-40B4-BE49-F238E27FC236}">
                <a16:creationId xmlns:a16="http://schemas.microsoft.com/office/drawing/2014/main" id="{664A9F3E-987E-3125-2F31-0597D141FCE7}"/>
              </a:ext>
            </a:extLst>
          </p:cNvPr>
          <p:cNvSpPr>
            <a:spLocks noGrp="1"/>
          </p:cNvSpPr>
          <p:nvPr>
            <p:ph type="body" sz="quarter" idx="21" hasCustomPrompt="1"/>
          </p:nvPr>
        </p:nvSpPr>
        <p:spPr>
          <a:xfrm>
            <a:off x="1008000" y="4241829"/>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5</a:t>
            </a:r>
          </a:p>
        </p:txBody>
      </p:sp>
      <p:sp>
        <p:nvSpPr>
          <p:cNvPr id="2" name="Text Placeholder 10">
            <a:extLst>
              <a:ext uri="{FF2B5EF4-FFF2-40B4-BE49-F238E27FC236}">
                <a16:creationId xmlns:a16="http://schemas.microsoft.com/office/drawing/2014/main" id="{F3667AD7-7D4C-AD91-E38E-2BA5D7AA040E}"/>
              </a:ext>
            </a:extLst>
          </p:cNvPr>
          <p:cNvSpPr>
            <a:spLocks noGrp="1" noChangeAspect="1"/>
          </p:cNvSpPr>
          <p:nvPr>
            <p:ph type="body" sz="quarter" idx="13" hasCustomPrompt="1"/>
          </p:nvPr>
        </p:nvSpPr>
        <p:spPr>
          <a:xfrm>
            <a:off x="2855912"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ORGANIZATION</a:t>
            </a:r>
          </a:p>
        </p:txBody>
      </p:sp>
      <p:sp>
        <p:nvSpPr>
          <p:cNvPr id="3" name="Text Placeholder 10">
            <a:extLst>
              <a:ext uri="{FF2B5EF4-FFF2-40B4-BE49-F238E27FC236}">
                <a16:creationId xmlns:a16="http://schemas.microsoft.com/office/drawing/2014/main" id="{7955084F-1A5E-5372-72A2-33606E76CF52}"/>
              </a:ext>
            </a:extLst>
          </p:cNvPr>
          <p:cNvSpPr>
            <a:spLocks noGrp="1" noChangeAspect="1"/>
          </p:cNvSpPr>
          <p:nvPr>
            <p:ph type="body" sz="quarter" idx="14" hasCustomPrompt="1"/>
          </p:nvPr>
        </p:nvSpPr>
        <p:spPr>
          <a:xfrm>
            <a:off x="5014912"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PERSON</a:t>
            </a:r>
          </a:p>
        </p:txBody>
      </p:sp>
      <p:sp>
        <p:nvSpPr>
          <p:cNvPr id="5" name="Text Placeholder 10">
            <a:extLst>
              <a:ext uri="{FF2B5EF4-FFF2-40B4-BE49-F238E27FC236}">
                <a16:creationId xmlns:a16="http://schemas.microsoft.com/office/drawing/2014/main" id="{27840A29-9909-B2D6-51B5-EA288ED0CC98}"/>
              </a:ext>
            </a:extLst>
          </p:cNvPr>
          <p:cNvSpPr>
            <a:spLocks noGrp="1" noChangeAspect="1"/>
          </p:cNvSpPr>
          <p:nvPr>
            <p:ph type="body" sz="quarter" idx="15" hasCustomPrompt="1"/>
          </p:nvPr>
        </p:nvSpPr>
        <p:spPr>
          <a:xfrm>
            <a:off x="7173594"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COMPANY NAME</a:t>
            </a:r>
          </a:p>
        </p:txBody>
      </p:sp>
      <p:sp>
        <p:nvSpPr>
          <p:cNvPr id="7" name="Text Placeholder 17">
            <a:extLst>
              <a:ext uri="{FF2B5EF4-FFF2-40B4-BE49-F238E27FC236}">
                <a16:creationId xmlns:a16="http://schemas.microsoft.com/office/drawing/2014/main" id="{C59C676F-5796-557C-455D-178350050099}"/>
              </a:ext>
            </a:extLst>
          </p:cNvPr>
          <p:cNvSpPr>
            <a:spLocks noGrp="1"/>
          </p:cNvSpPr>
          <p:nvPr>
            <p:ph type="body" sz="quarter" idx="16" hasCustomPrompt="1"/>
          </p:nvPr>
        </p:nvSpPr>
        <p:spPr>
          <a:xfrm>
            <a:off x="972000" y="1080000"/>
            <a:ext cx="4050000" cy="378000"/>
          </a:xfrm>
        </p:spPr>
        <p:txBody>
          <a:bodyPr lIns="0" tIns="18000" rIns="0" bIns="0" anchor="ctr" anchorCtr="0">
            <a:noAutofit/>
          </a:bodyPr>
          <a:lstStyle>
            <a:lvl1pPr marL="0" indent="0">
              <a:buNone/>
              <a:defRPr sz="1000" b="0" i="0" kern="1000" spc="50" baseline="0">
                <a:latin typeface="Commissioner Loud" pitchFamily="2" charset="0"/>
              </a:defRPr>
            </a:lvl1pPr>
          </a:lstStyle>
          <a:p>
            <a:pPr lvl="0"/>
            <a:r>
              <a:rPr lang="en-US" dirty="0"/>
              <a:t>SLIDE HEADER</a:t>
            </a:r>
          </a:p>
        </p:txBody>
      </p:sp>
    </p:spTree>
    <p:extLst>
      <p:ext uri="{BB962C8B-B14F-4D97-AF65-F5344CB8AC3E}">
        <p14:creationId xmlns:p14="http://schemas.microsoft.com/office/powerpoint/2010/main" val="8222438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ullets/4">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82A018F-B4A3-E9D2-4A8A-B6ABEF141900}"/>
              </a:ext>
            </a:extLst>
          </p:cNvPr>
          <p:cNvSpPr>
            <a:spLocks noGrp="1"/>
          </p:cNvSpPr>
          <p:nvPr>
            <p:ph type="dt" sz="half" idx="10"/>
          </p:nvPr>
        </p:nvSpPr>
        <p:spPr/>
        <p:txBody>
          <a:bodyPr/>
          <a:lstStyle/>
          <a:p>
            <a:r>
              <a:rPr lang="en-US"/>
              <a:t>2024</a:t>
            </a:r>
          </a:p>
        </p:txBody>
      </p:sp>
      <p:sp>
        <p:nvSpPr>
          <p:cNvPr id="6" name="Slide Number Placeholder 5">
            <a:extLst>
              <a:ext uri="{FF2B5EF4-FFF2-40B4-BE49-F238E27FC236}">
                <a16:creationId xmlns:a16="http://schemas.microsoft.com/office/drawing/2014/main" id="{73C57EBD-2803-33D6-FB8C-CA75D7BA1BFF}"/>
              </a:ext>
            </a:extLst>
          </p:cNvPr>
          <p:cNvSpPr>
            <a:spLocks noGrp="1"/>
          </p:cNvSpPr>
          <p:nvPr>
            <p:ph type="sldNum" sz="quarter" idx="12"/>
          </p:nvPr>
        </p:nvSpPr>
        <p:spPr/>
        <p:txBody>
          <a:bodyPr/>
          <a:lstStyle/>
          <a:p>
            <a:fld id="{BBA18796-BEA1-1D47-8E46-098ADA41C1D2}" type="slidenum">
              <a:rPr lang="en-US" smtClean="0"/>
              <a:t>‹#›</a:t>
            </a:fld>
            <a:endParaRPr lang="en-US"/>
          </a:p>
        </p:txBody>
      </p:sp>
      <p:cxnSp>
        <p:nvCxnSpPr>
          <p:cNvPr id="14" name="Straight Connector 13">
            <a:extLst>
              <a:ext uri="{FF2B5EF4-FFF2-40B4-BE49-F238E27FC236}">
                <a16:creationId xmlns:a16="http://schemas.microsoft.com/office/drawing/2014/main" id="{A761C15A-5FE6-D78A-3045-AE3A7FE34AA9}"/>
              </a:ext>
            </a:extLst>
          </p:cNvPr>
          <p:cNvCxnSpPr>
            <a:cxnSpLocks/>
          </p:cNvCxnSpPr>
          <p:nvPr userDrawn="1"/>
        </p:nvCxnSpPr>
        <p:spPr>
          <a:xfrm>
            <a:off x="695325" y="1080000"/>
            <a:ext cx="10801350" cy="0"/>
          </a:xfrm>
          <a:prstGeom prst="line">
            <a:avLst/>
          </a:prstGeom>
          <a:ln>
            <a:solidFill>
              <a:srgbClr val="2B2B2B">
                <a:alpha val="20000"/>
              </a:srgbClr>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EF85D100-BF1F-AD63-FFB3-B988BEFF3841}"/>
              </a:ext>
            </a:extLst>
          </p:cNvPr>
          <p:cNvCxnSpPr>
            <a:cxnSpLocks/>
          </p:cNvCxnSpPr>
          <p:nvPr userDrawn="1"/>
        </p:nvCxnSpPr>
        <p:spPr>
          <a:xfrm>
            <a:off x="695324" y="1449000"/>
            <a:ext cx="10801350" cy="0"/>
          </a:xfrm>
          <a:prstGeom prst="line">
            <a:avLst/>
          </a:prstGeom>
          <a:ln>
            <a:solidFill>
              <a:srgbClr val="2B2B2B">
                <a:alpha val="20392"/>
              </a:srgbClr>
            </a:solidFill>
          </a:ln>
        </p:spPr>
        <p:style>
          <a:lnRef idx="1">
            <a:schemeClr val="dk1"/>
          </a:lnRef>
          <a:fillRef idx="0">
            <a:schemeClr val="dk1"/>
          </a:fillRef>
          <a:effectRef idx="0">
            <a:schemeClr val="dk1"/>
          </a:effectRef>
          <a:fontRef idx="minor">
            <a:schemeClr val="tx1"/>
          </a:fontRef>
        </p:style>
      </p:cxnSp>
      <p:pic>
        <p:nvPicPr>
          <p:cNvPr id="16" name="Graphic 15">
            <a:extLst>
              <a:ext uri="{FF2B5EF4-FFF2-40B4-BE49-F238E27FC236}">
                <a16:creationId xmlns:a16="http://schemas.microsoft.com/office/drawing/2014/main" id="{85CF602D-0397-18DC-8FF7-F1B80967FC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5325" y="1179000"/>
            <a:ext cx="177800" cy="165100"/>
          </a:xfrm>
          <a:prstGeom prst="rect">
            <a:avLst/>
          </a:prstGeom>
        </p:spPr>
      </p:pic>
      <p:cxnSp>
        <p:nvCxnSpPr>
          <p:cNvPr id="17" name="Straight Connector 16">
            <a:extLst>
              <a:ext uri="{FF2B5EF4-FFF2-40B4-BE49-F238E27FC236}">
                <a16:creationId xmlns:a16="http://schemas.microsoft.com/office/drawing/2014/main" id="{2750003D-38A8-1F90-7823-CD6F666E38C7}"/>
              </a:ext>
            </a:extLst>
          </p:cNvPr>
          <p:cNvCxnSpPr>
            <a:cxnSpLocks/>
          </p:cNvCxnSpPr>
          <p:nvPr userDrawn="1"/>
        </p:nvCxnSpPr>
        <p:spPr>
          <a:xfrm>
            <a:off x="695324" y="5949315"/>
            <a:ext cx="10801350" cy="0"/>
          </a:xfrm>
          <a:prstGeom prst="line">
            <a:avLst/>
          </a:prstGeom>
          <a:ln>
            <a:solidFill>
              <a:srgbClr val="2B2B2B">
                <a:alpha val="20392"/>
              </a:srgbClr>
            </a:solidFill>
          </a:ln>
        </p:spPr>
        <p:style>
          <a:lnRef idx="1">
            <a:schemeClr val="dk1"/>
          </a:lnRef>
          <a:fillRef idx="0">
            <a:schemeClr val="dk1"/>
          </a:fillRef>
          <a:effectRef idx="0">
            <a:schemeClr val="dk1"/>
          </a:effectRef>
          <a:fontRef idx="minor">
            <a:schemeClr val="tx1"/>
          </a:fontRef>
        </p:style>
      </p:cxnSp>
      <p:pic>
        <p:nvPicPr>
          <p:cNvPr id="18" name="Graphic 17">
            <a:extLst>
              <a:ext uri="{FF2B5EF4-FFF2-40B4-BE49-F238E27FC236}">
                <a16:creationId xmlns:a16="http://schemas.microsoft.com/office/drawing/2014/main" id="{1EEB0576-259A-9276-D3C8-C73F6DC2BD5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5325" y="549275"/>
            <a:ext cx="1800225" cy="357545"/>
          </a:xfrm>
          <a:prstGeom prst="rect">
            <a:avLst/>
          </a:prstGeom>
        </p:spPr>
      </p:pic>
      <p:sp>
        <p:nvSpPr>
          <p:cNvPr id="20" name="Text Placeholder 19">
            <a:extLst>
              <a:ext uri="{FF2B5EF4-FFF2-40B4-BE49-F238E27FC236}">
                <a16:creationId xmlns:a16="http://schemas.microsoft.com/office/drawing/2014/main" id="{CBD4DF8C-E8A3-9E15-BD6D-AED89CCE59AF}"/>
              </a:ext>
            </a:extLst>
          </p:cNvPr>
          <p:cNvSpPr>
            <a:spLocks noGrp="1"/>
          </p:cNvSpPr>
          <p:nvPr>
            <p:ph type="body" sz="quarter" idx="17" hasCustomPrompt="1"/>
          </p:nvPr>
        </p:nvSpPr>
        <p:spPr>
          <a:xfrm>
            <a:off x="1008000" y="2456889"/>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1</a:t>
            </a:r>
          </a:p>
        </p:txBody>
      </p:sp>
      <p:sp>
        <p:nvSpPr>
          <p:cNvPr id="31" name="Text Placeholder 19">
            <a:extLst>
              <a:ext uri="{FF2B5EF4-FFF2-40B4-BE49-F238E27FC236}">
                <a16:creationId xmlns:a16="http://schemas.microsoft.com/office/drawing/2014/main" id="{EDA62EC7-3951-7BFA-A1C5-D41CB10CA231}"/>
              </a:ext>
            </a:extLst>
          </p:cNvPr>
          <p:cNvSpPr>
            <a:spLocks noGrp="1"/>
          </p:cNvSpPr>
          <p:nvPr>
            <p:ph type="body" sz="quarter" idx="18" hasCustomPrompt="1"/>
          </p:nvPr>
        </p:nvSpPr>
        <p:spPr>
          <a:xfrm>
            <a:off x="1008000" y="2964142"/>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2</a:t>
            </a:r>
          </a:p>
        </p:txBody>
      </p:sp>
      <p:sp>
        <p:nvSpPr>
          <p:cNvPr id="32" name="Text Placeholder 19">
            <a:extLst>
              <a:ext uri="{FF2B5EF4-FFF2-40B4-BE49-F238E27FC236}">
                <a16:creationId xmlns:a16="http://schemas.microsoft.com/office/drawing/2014/main" id="{94AC1998-B1DA-F03D-CE09-5DA3B64E60E4}"/>
              </a:ext>
            </a:extLst>
          </p:cNvPr>
          <p:cNvSpPr>
            <a:spLocks noGrp="1"/>
          </p:cNvSpPr>
          <p:nvPr>
            <p:ph type="body" sz="quarter" idx="19" hasCustomPrompt="1"/>
          </p:nvPr>
        </p:nvSpPr>
        <p:spPr>
          <a:xfrm>
            <a:off x="1008000" y="3471395"/>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3</a:t>
            </a:r>
          </a:p>
        </p:txBody>
      </p:sp>
      <p:sp>
        <p:nvSpPr>
          <p:cNvPr id="33" name="Text Placeholder 19">
            <a:extLst>
              <a:ext uri="{FF2B5EF4-FFF2-40B4-BE49-F238E27FC236}">
                <a16:creationId xmlns:a16="http://schemas.microsoft.com/office/drawing/2014/main" id="{8C387B98-7C07-E87C-777D-DFA6EB29BDF2}"/>
              </a:ext>
            </a:extLst>
          </p:cNvPr>
          <p:cNvSpPr>
            <a:spLocks noGrp="1"/>
          </p:cNvSpPr>
          <p:nvPr>
            <p:ph type="body" sz="quarter" idx="20" hasCustomPrompt="1"/>
          </p:nvPr>
        </p:nvSpPr>
        <p:spPr>
          <a:xfrm>
            <a:off x="1008000" y="3978648"/>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4</a:t>
            </a:r>
          </a:p>
        </p:txBody>
      </p:sp>
      <p:sp>
        <p:nvSpPr>
          <p:cNvPr id="2" name="Text Placeholder 10">
            <a:extLst>
              <a:ext uri="{FF2B5EF4-FFF2-40B4-BE49-F238E27FC236}">
                <a16:creationId xmlns:a16="http://schemas.microsoft.com/office/drawing/2014/main" id="{CBD9D529-DECB-11D0-F9FF-5DEEF79BB3D9}"/>
              </a:ext>
            </a:extLst>
          </p:cNvPr>
          <p:cNvSpPr>
            <a:spLocks noGrp="1" noChangeAspect="1"/>
          </p:cNvSpPr>
          <p:nvPr>
            <p:ph type="body" sz="quarter" idx="13" hasCustomPrompt="1"/>
          </p:nvPr>
        </p:nvSpPr>
        <p:spPr>
          <a:xfrm>
            <a:off x="2855912"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ORGANIZATION</a:t>
            </a:r>
          </a:p>
        </p:txBody>
      </p:sp>
      <p:sp>
        <p:nvSpPr>
          <p:cNvPr id="3" name="Text Placeholder 10">
            <a:extLst>
              <a:ext uri="{FF2B5EF4-FFF2-40B4-BE49-F238E27FC236}">
                <a16:creationId xmlns:a16="http://schemas.microsoft.com/office/drawing/2014/main" id="{8C21F971-7E5F-90AB-2B4D-FA3361928F76}"/>
              </a:ext>
            </a:extLst>
          </p:cNvPr>
          <p:cNvSpPr>
            <a:spLocks noGrp="1" noChangeAspect="1"/>
          </p:cNvSpPr>
          <p:nvPr>
            <p:ph type="body" sz="quarter" idx="14" hasCustomPrompt="1"/>
          </p:nvPr>
        </p:nvSpPr>
        <p:spPr>
          <a:xfrm>
            <a:off x="5014912"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PERSON</a:t>
            </a:r>
          </a:p>
        </p:txBody>
      </p:sp>
      <p:sp>
        <p:nvSpPr>
          <p:cNvPr id="5" name="Text Placeholder 10">
            <a:extLst>
              <a:ext uri="{FF2B5EF4-FFF2-40B4-BE49-F238E27FC236}">
                <a16:creationId xmlns:a16="http://schemas.microsoft.com/office/drawing/2014/main" id="{DAC1F329-2243-D813-A683-A87BAF870F0A}"/>
              </a:ext>
            </a:extLst>
          </p:cNvPr>
          <p:cNvSpPr>
            <a:spLocks noGrp="1" noChangeAspect="1"/>
          </p:cNvSpPr>
          <p:nvPr>
            <p:ph type="body" sz="quarter" idx="15" hasCustomPrompt="1"/>
          </p:nvPr>
        </p:nvSpPr>
        <p:spPr>
          <a:xfrm>
            <a:off x="7173594"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COMPANY NAME</a:t>
            </a:r>
          </a:p>
        </p:txBody>
      </p:sp>
      <p:sp>
        <p:nvSpPr>
          <p:cNvPr id="7" name="Text Placeholder 17">
            <a:extLst>
              <a:ext uri="{FF2B5EF4-FFF2-40B4-BE49-F238E27FC236}">
                <a16:creationId xmlns:a16="http://schemas.microsoft.com/office/drawing/2014/main" id="{3618E4C8-061C-170A-F12B-FD414AFB45E3}"/>
              </a:ext>
            </a:extLst>
          </p:cNvPr>
          <p:cNvSpPr>
            <a:spLocks noGrp="1"/>
          </p:cNvSpPr>
          <p:nvPr>
            <p:ph type="body" sz="quarter" idx="16" hasCustomPrompt="1"/>
          </p:nvPr>
        </p:nvSpPr>
        <p:spPr>
          <a:xfrm>
            <a:off x="972000" y="1080000"/>
            <a:ext cx="4050000" cy="378000"/>
          </a:xfrm>
        </p:spPr>
        <p:txBody>
          <a:bodyPr lIns="0" tIns="18000" rIns="0" bIns="0" anchor="ctr" anchorCtr="0">
            <a:noAutofit/>
          </a:bodyPr>
          <a:lstStyle>
            <a:lvl1pPr marL="0" indent="0">
              <a:buNone/>
              <a:defRPr sz="1000" b="0" i="0" kern="1000" spc="50" baseline="0">
                <a:latin typeface="Commissioner Loud" pitchFamily="2" charset="0"/>
              </a:defRPr>
            </a:lvl1pPr>
          </a:lstStyle>
          <a:p>
            <a:pPr lvl="0"/>
            <a:r>
              <a:rPr lang="en-US" dirty="0"/>
              <a:t>SLIDE HEADER</a:t>
            </a:r>
          </a:p>
        </p:txBody>
      </p:sp>
    </p:spTree>
    <p:extLst>
      <p:ext uri="{BB962C8B-B14F-4D97-AF65-F5344CB8AC3E}">
        <p14:creationId xmlns:p14="http://schemas.microsoft.com/office/powerpoint/2010/main" val="141890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s/5">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82A018F-B4A3-E9D2-4A8A-B6ABEF141900}"/>
              </a:ext>
            </a:extLst>
          </p:cNvPr>
          <p:cNvSpPr>
            <a:spLocks noGrp="1"/>
          </p:cNvSpPr>
          <p:nvPr>
            <p:ph type="dt" sz="half" idx="10"/>
          </p:nvPr>
        </p:nvSpPr>
        <p:spPr/>
        <p:txBody>
          <a:bodyPr/>
          <a:lstStyle/>
          <a:p>
            <a:r>
              <a:rPr lang="en-US" dirty="0"/>
              <a:t>2023-04-20</a:t>
            </a:r>
          </a:p>
        </p:txBody>
      </p:sp>
      <p:sp>
        <p:nvSpPr>
          <p:cNvPr id="6" name="Slide Number Placeholder 5">
            <a:extLst>
              <a:ext uri="{FF2B5EF4-FFF2-40B4-BE49-F238E27FC236}">
                <a16:creationId xmlns:a16="http://schemas.microsoft.com/office/drawing/2014/main" id="{73C57EBD-2803-33D6-FB8C-CA75D7BA1BFF}"/>
              </a:ext>
            </a:extLst>
          </p:cNvPr>
          <p:cNvSpPr>
            <a:spLocks noGrp="1"/>
          </p:cNvSpPr>
          <p:nvPr>
            <p:ph type="sldNum" sz="quarter" idx="12"/>
          </p:nvPr>
        </p:nvSpPr>
        <p:spPr/>
        <p:txBody>
          <a:bodyPr/>
          <a:lstStyle/>
          <a:p>
            <a:fld id="{BBA18796-BEA1-1D47-8E46-098ADA41C1D2}" type="slidenum">
              <a:rPr lang="en-US" smtClean="0"/>
              <a:t>‹#›</a:t>
            </a:fld>
            <a:endParaRPr lang="en-US"/>
          </a:p>
        </p:txBody>
      </p:sp>
      <p:cxnSp>
        <p:nvCxnSpPr>
          <p:cNvPr id="14" name="Straight Connector 13">
            <a:extLst>
              <a:ext uri="{FF2B5EF4-FFF2-40B4-BE49-F238E27FC236}">
                <a16:creationId xmlns:a16="http://schemas.microsoft.com/office/drawing/2014/main" id="{A761C15A-5FE6-D78A-3045-AE3A7FE34AA9}"/>
              </a:ext>
            </a:extLst>
          </p:cNvPr>
          <p:cNvCxnSpPr>
            <a:cxnSpLocks/>
          </p:cNvCxnSpPr>
          <p:nvPr userDrawn="1"/>
        </p:nvCxnSpPr>
        <p:spPr>
          <a:xfrm>
            <a:off x="695325" y="1080000"/>
            <a:ext cx="10801350" cy="0"/>
          </a:xfrm>
          <a:prstGeom prst="line">
            <a:avLst/>
          </a:prstGeom>
          <a:ln>
            <a:solidFill>
              <a:srgbClr val="2B2B2B">
                <a:alpha val="20000"/>
              </a:srgbClr>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EF85D100-BF1F-AD63-FFB3-B988BEFF3841}"/>
              </a:ext>
            </a:extLst>
          </p:cNvPr>
          <p:cNvCxnSpPr>
            <a:cxnSpLocks/>
          </p:cNvCxnSpPr>
          <p:nvPr userDrawn="1"/>
        </p:nvCxnSpPr>
        <p:spPr>
          <a:xfrm>
            <a:off x="695324" y="1449000"/>
            <a:ext cx="10801350" cy="0"/>
          </a:xfrm>
          <a:prstGeom prst="line">
            <a:avLst/>
          </a:prstGeom>
          <a:ln>
            <a:solidFill>
              <a:srgbClr val="2B2B2B">
                <a:alpha val="20392"/>
              </a:srgbClr>
            </a:solidFill>
          </a:ln>
        </p:spPr>
        <p:style>
          <a:lnRef idx="1">
            <a:schemeClr val="dk1"/>
          </a:lnRef>
          <a:fillRef idx="0">
            <a:schemeClr val="dk1"/>
          </a:fillRef>
          <a:effectRef idx="0">
            <a:schemeClr val="dk1"/>
          </a:effectRef>
          <a:fontRef idx="minor">
            <a:schemeClr val="tx1"/>
          </a:fontRef>
        </p:style>
      </p:cxnSp>
      <p:pic>
        <p:nvPicPr>
          <p:cNvPr id="16" name="Graphic 15">
            <a:extLst>
              <a:ext uri="{FF2B5EF4-FFF2-40B4-BE49-F238E27FC236}">
                <a16:creationId xmlns:a16="http://schemas.microsoft.com/office/drawing/2014/main" id="{85CF602D-0397-18DC-8FF7-F1B80967FC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5325" y="1179000"/>
            <a:ext cx="177800" cy="165100"/>
          </a:xfrm>
          <a:prstGeom prst="rect">
            <a:avLst/>
          </a:prstGeom>
        </p:spPr>
      </p:pic>
      <p:cxnSp>
        <p:nvCxnSpPr>
          <p:cNvPr id="17" name="Straight Connector 16">
            <a:extLst>
              <a:ext uri="{FF2B5EF4-FFF2-40B4-BE49-F238E27FC236}">
                <a16:creationId xmlns:a16="http://schemas.microsoft.com/office/drawing/2014/main" id="{2750003D-38A8-1F90-7823-CD6F666E38C7}"/>
              </a:ext>
            </a:extLst>
          </p:cNvPr>
          <p:cNvCxnSpPr>
            <a:cxnSpLocks/>
          </p:cNvCxnSpPr>
          <p:nvPr userDrawn="1"/>
        </p:nvCxnSpPr>
        <p:spPr>
          <a:xfrm>
            <a:off x="695324" y="5949315"/>
            <a:ext cx="10801350" cy="0"/>
          </a:xfrm>
          <a:prstGeom prst="line">
            <a:avLst/>
          </a:prstGeom>
          <a:ln>
            <a:solidFill>
              <a:srgbClr val="2B2B2B">
                <a:alpha val="20392"/>
              </a:srgbClr>
            </a:solidFill>
          </a:ln>
        </p:spPr>
        <p:style>
          <a:lnRef idx="1">
            <a:schemeClr val="dk1"/>
          </a:lnRef>
          <a:fillRef idx="0">
            <a:schemeClr val="dk1"/>
          </a:fillRef>
          <a:effectRef idx="0">
            <a:schemeClr val="dk1"/>
          </a:effectRef>
          <a:fontRef idx="minor">
            <a:schemeClr val="tx1"/>
          </a:fontRef>
        </p:style>
      </p:cxnSp>
      <p:pic>
        <p:nvPicPr>
          <p:cNvPr id="18" name="Graphic 17">
            <a:extLst>
              <a:ext uri="{FF2B5EF4-FFF2-40B4-BE49-F238E27FC236}">
                <a16:creationId xmlns:a16="http://schemas.microsoft.com/office/drawing/2014/main" id="{1EEB0576-259A-9276-D3C8-C73F6DC2BD5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5325" y="549275"/>
            <a:ext cx="1800225" cy="357545"/>
          </a:xfrm>
          <a:prstGeom prst="rect">
            <a:avLst/>
          </a:prstGeom>
        </p:spPr>
      </p:pic>
      <p:sp>
        <p:nvSpPr>
          <p:cNvPr id="20" name="Text Placeholder 19">
            <a:extLst>
              <a:ext uri="{FF2B5EF4-FFF2-40B4-BE49-F238E27FC236}">
                <a16:creationId xmlns:a16="http://schemas.microsoft.com/office/drawing/2014/main" id="{CBD4DF8C-E8A3-9E15-BD6D-AED89CCE59AF}"/>
              </a:ext>
            </a:extLst>
          </p:cNvPr>
          <p:cNvSpPr>
            <a:spLocks noGrp="1"/>
          </p:cNvSpPr>
          <p:nvPr>
            <p:ph type="body" sz="quarter" idx="17" hasCustomPrompt="1"/>
          </p:nvPr>
        </p:nvSpPr>
        <p:spPr>
          <a:xfrm>
            <a:off x="1008000" y="2212817"/>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1</a:t>
            </a:r>
          </a:p>
        </p:txBody>
      </p:sp>
      <p:sp>
        <p:nvSpPr>
          <p:cNvPr id="31" name="Text Placeholder 19">
            <a:extLst>
              <a:ext uri="{FF2B5EF4-FFF2-40B4-BE49-F238E27FC236}">
                <a16:creationId xmlns:a16="http://schemas.microsoft.com/office/drawing/2014/main" id="{EDA62EC7-3951-7BFA-A1C5-D41CB10CA231}"/>
              </a:ext>
            </a:extLst>
          </p:cNvPr>
          <p:cNvSpPr>
            <a:spLocks noGrp="1"/>
          </p:cNvSpPr>
          <p:nvPr>
            <p:ph type="body" sz="quarter" idx="18" hasCustomPrompt="1"/>
          </p:nvPr>
        </p:nvSpPr>
        <p:spPr>
          <a:xfrm>
            <a:off x="1008000" y="2720070"/>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2</a:t>
            </a:r>
          </a:p>
        </p:txBody>
      </p:sp>
      <p:sp>
        <p:nvSpPr>
          <p:cNvPr id="32" name="Text Placeholder 19">
            <a:extLst>
              <a:ext uri="{FF2B5EF4-FFF2-40B4-BE49-F238E27FC236}">
                <a16:creationId xmlns:a16="http://schemas.microsoft.com/office/drawing/2014/main" id="{94AC1998-B1DA-F03D-CE09-5DA3B64E60E4}"/>
              </a:ext>
            </a:extLst>
          </p:cNvPr>
          <p:cNvSpPr>
            <a:spLocks noGrp="1"/>
          </p:cNvSpPr>
          <p:nvPr>
            <p:ph type="body" sz="quarter" idx="19" hasCustomPrompt="1"/>
          </p:nvPr>
        </p:nvSpPr>
        <p:spPr>
          <a:xfrm>
            <a:off x="1008000" y="3227323"/>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3</a:t>
            </a:r>
          </a:p>
        </p:txBody>
      </p:sp>
      <p:sp>
        <p:nvSpPr>
          <p:cNvPr id="33" name="Text Placeholder 19">
            <a:extLst>
              <a:ext uri="{FF2B5EF4-FFF2-40B4-BE49-F238E27FC236}">
                <a16:creationId xmlns:a16="http://schemas.microsoft.com/office/drawing/2014/main" id="{8C387B98-7C07-E87C-777D-DFA6EB29BDF2}"/>
              </a:ext>
            </a:extLst>
          </p:cNvPr>
          <p:cNvSpPr>
            <a:spLocks noGrp="1"/>
          </p:cNvSpPr>
          <p:nvPr>
            <p:ph type="body" sz="quarter" idx="20" hasCustomPrompt="1"/>
          </p:nvPr>
        </p:nvSpPr>
        <p:spPr>
          <a:xfrm>
            <a:off x="1008000" y="3734576"/>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4</a:t>
            </a:r>
          </a:p>
        </p:txBody>
      </p:sp>
      <p:sp>
        <p:nvSpPr>
          <p:cNvPr id="34" name="Text Placeholder 19">
            <a:extLst>
              <a:ext uri="{FF2B5EF4-FFF2-40B4-BE49-F238E27FC236}">
                <a16:creationId xmlns:a16="http://schemas.microsoft.com/office/drawing/2014/main" id="{664A9F3E-987E-3125-2F31-0597D141FCE7}"/>
              </a:ext>
            </a:extLst>
          </p:cNvPr>
          <p:cNvSpPr>
            <a:spLocks noGrp="1"/>
          </p:cNvSpPr>
          <p:nvPr>
            <p:ph type="body" sz="quarter" idx="21" hasCustomPrompt="1"/>
          </p:nvPr>
        </p:nvSpPr>
        <p:spPr>
          <a:xfrm>
            <a:off x="1008000" y="4241829"/>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5</a:t>
            </a:r>
          </a:p>
        </p:txBody>
      </p:sp>
      <p:sp>
        <p:nvSpPr>
          <p:cNvPr id="2" name="Text Placeholder 10">
            <a:extLst>
              <a:ext uri="{FF2B5EF4-FFF2-40B4-BE49-F238E27FC236}">
                <a16:creationId xmlns:a16="http://schemas.microsoft.com/office/drawing/2014/main" id="{F3667AD7-7D4C-AD91-E38E-2BA5D7AA040E}"/>
              </a:ext>
            </a:extLst>
          </p:cNvPr>
          <p:cNvSpPr>
            <a:spLocks noGrp="1" noChangeAspect="1"/>
          </p:cNvSpPr>
          <p:nvPr>
            <p:ph type="body" sz="quarter" idx="13" hasCustomPrompt="1"/>
          </p:nvPr>
        </p:nvSpPr>
        <p:spPr>
          <a:xfrm>
            <a:off x="2855912"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ORGANIZATION</a:t>
            </a:r>
          </a:p>
        </p:txBody>
      </p:sp>
      <p:sp>
        <p:nvSpPr>
          <p:cNvPr id="3" name="Text Placeholder 10">
            <a:extLst>
              <a:ext uri="{FF2B5EF4-FFF2-40B4-BE49-F238E27FC236}">
                <a16:creationId xmlns:a16="http://schemas.microsoft.com/office/drawing/2014/main" id="{7955084F-1A5E-5372-72A2-33606E76CF52}"/>
              </a:ext>
            </a:extLst>
          </p:cNvPr>
          <p:cNvSpPr>
            <a:spLocks noGrp="1" noChangeAspect="1"/>
          </p:cNvSpPr>
          <p:nvPr>
            <p:ph type="body" sz="quarter" idx="14" hasCustomPrompt="1"/>
          </p:nvPr>
        </p:nvSpPr>
        <p:spPr>
          <a:xfrm>
            <a:off x="5014912"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PERSON</a:t>
            </a:r>
          </a:p>
        </p:txBody>
      </p:sp>
      <p:sp>
        <p:nvSpPr>
          <p:cNvPr id="5" name="Text Placeholder 10">
            <a:extLst>
              <a:ext uri="{FF2B5EF4-FFF2-40B4-BE49-F238E27FC236}">
                <a16:creationId xmlns:a16="http://schemas.microsoft.com/office/drawing/2014/main" id="{27840A29-9909-B2D6-51B5-EA288ED0CC98}"/>
              </a:ext>
            </a:extLst>
          </p:cNvPr>
          <p:cNvSpPr>
            <a:spLocks noGrp="1" noChangeAspect="1"/>
          </p:cNvSpPr>
          <p:nvPr>
            <p:ph type="body" sz="quarter" idx="15" hasCustomPrompt="1"/>
          </p:nvPr>
        </p:nvSpPr>
        <p:spPr>
          <a:xfrm>
            <a:off x="7173594"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COMPANY NAME</a:t>
            </a:r>
          </a:p>
        </p:txBody>
      </p:sp>
      <p:sp>
        <p:nvSpPr>
          <p:cNvPr id="7" name="Text Placeholder 17">
            <a:extLst>
              <a:ext uri="{FF2B5EF4-FFF2-40B4-BE49-F238E27FC236}">
                <a16:creationId xmlns:a16="http://schemas.microsoft.com/office/drawing/2014/main" id="{C59C676F-5796-557C-455D-178350050099}"/>
              </a:ext>
            </a:extLst>
          </p:cNvPr>
          <p:cNvSpPr>
            <a:spLocks noGrp="1"/>
          </p:cNvSpPr>
          <p:nvPr>
            <p:ph type="body" sz="quarter" idx="16" hasCustomPrompt="1"/>
          </p:nvPr>
        </p:nvSpPr>
        <p:spPr>
          <a:xfrm>
            <a:off x="972000" y="1080000"/>
            <a:ext cx="4050000" cy="378000"/>
          </a:xfrm>
        </p:spPr>
        <p:txBody>
          <a:bodyPr lIns="0" tIns="18000" rIns="0" bIns="0" anchor="ctr" anchorCtr="0">
            <a:noAutofit/>
          </a:bodyPr>
          <a:lstStyle>
            <a:lvl1pPr marL="0" indent="0">
              <a:buNone/>
              <a:defRPr sz="1000" b="0" i="0" kern="1000" spc="50" baseline="0">
                <a:latin typeface="Commissioner Loud" pitchFamily="2" charset="0"/>
              </a:defRPr>
            </a:lvl1pPr>
          </a:lstStyle>
          <a:p>
            <a:pPr lvl="0"/>
            <a:r>
              <a:rPr lang="en-US" dirty="0"/>
              <a:t>SLIDE HEADER</a:t>
            </a:r>
          </a:p>
        </p:txBody>
      </p:sp>
    </p:spTree>
    <p:extLst>
      <p:ext uri="{BB962C8B-B14F-4D97-AF65-F5344CB8AC3E}">
        <p14:creationId xmlns:p14="http://schemas.microsoft.com/office/powerpoint/2010/main" val="426176318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ullets/3">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82A018F-B4A3-E9D2-4A8A-B6ABEF141900}"/>
              </a:ext>
            </a:extLst>
          </p:cNvPr>
          <p:cNvSpPr>
            <a:spLocks noGrp="1"/>
          </p:cNvSpPr>
          <p:nvPr>
            <p:ph type="dt" sz="half" idx="10"/>
          </p:nvPr>
        </p:nvSpPr>
        <p:spPr/>
        <p:txBody>
          <a:bodyPr/>
          <a:lstStyle/>
          <a:p>
            <a:r>
              <a:rPr lang="en-US"/>
              <a:t>2024</a:t>
            </a:r>
          </a:p>
        </p:txBody>
      </p:sp>
      <p:sp>
        <p:nvSpPr>
          <p:cNvPr id="6" name="Slide Number Placeholder 5">
            <a:extLst>
              <a:ext uri="{FF2B5EF4-FFF2-40B4-BE49-F238E27FC236}">
                <a16:creationId xmlns:a16="http://schemas.microsoft.com/office/drawing/2014/main" id="{73C57EBD-2803-33D6-FB8C-CA75D7BA1BFF}"/>
              </a:ext>
            </a:extLst>
          </p:cNvPr>
          <p:cNvSpPr>
            <a:spLocks noGrp="1"/>
          </p:cNvSpPr>
          <p:nvPr>
            <p:ph type="sldNum" sz="quarter" idx="12"/>
          </p:nvPr>
        </p:nvSpPr>
        <p:spPr/>
        <p:txBody>
          <a:bodyPr/>
          <a:lstStyle/>
          <a:p>
            <a:fld id="{BBA18796-BEA1-1D47-8E46-098ADA41C1D2}" type="slidenum">
              <a:rPr lang="en-US" smtClean="0"/>
              <a:t>‹#›</a:t>
            </a:fld>
            <a:endParaRPr lang="en-US"/>
          </a:p>
        </p:txBody>
      </p:sp>
      <p:cxnSp>
        <p:nvCxnSpPr>
          <p:cNvPr id="14" name="Straight Connector 13">
            <a:extLst>
              <a:ext uri="{FF2B5EF4-FFF2-40B4-BE49-F238E27FC236}">
                <a16:creationId xmlns:a16="http://schemas.microsoft.com/office/drawing/2014/main" id="{A761C15A-5FE6-D78A-3045-AE3A7FE34AA9}"/>
              </a:ext>
            </a:extLst>
          </p:cNvPr>
          <p:cNvCxnSpPr>
            <a:cxnSpLocks/>
          </p:cNvCxnSpPr>
          <p:nvPr userDrawn="1"/>
        </p:nvCxnSpPr>
        <p:spPr>
          <a:xfrm>
            <a:off x="695325" y="1080000"/>
            <a:ext cx="10801350" cy="0"/>
          </a:xfrm>
          <a:prstGeom prst="line">
            <a:avLst/>
          </a:prstGeom>
          <a:ln>
            <a:solidFill>
              <a:srgbClr val="2B2B2B">
                <a:alpha val="20000"/>
              </a:srgbClr>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EF85D100-BF1F-AD63-FFB3-B988BEFF3841}"/>
              </a:ext>
            </a:extLst>
          </p:cNvPr>
          <p:cNvCxnSpPr>
            <a:cxnSpLocks/>
          </p:cNvCxnSpPr>
          <p:nvPr userDrawn="1"/>
        </p:nvCxnSpPr>
        <p:spPr>
          <a:xfrm>
            <a:off x="695324" y="1449000"/>
            <a:ext cx="10801350" cy="0"/>
          </a:xfrm>
          <a:prstGeom prst="line">
            <a:avLst/>
          </a:prstGeom>
          <a:ln>
            <a:solidFill>
              <a:srgbClr val="2B2B2B">
                <a:alpha val="20392"/>
              </a:srgbClr>
            </a:solidFill>
          </a:ln>
        </p:spPr>
        <p:style>
          <a:lnRef idx="1">
            <a:schemeClr val="dk1"/>
          </a:lnRef>
          <a:fillRef idx="0">
            <a:schemeClr val="dk1"/>
          </a:fillRef>
          <a:effectRef idx="0">
            <a:schemeClr val="dk1"/>
          </a:effectRef>
          <a:fontRef idx="minor">
            <a:schemeClr val="tx1"/>
          </a:fontRef>
        </p:style>
      </p:cxnSp>
      <p:pic>
        <p:nvPicPr>
          <p:cNvPr id="16" name="Graphic 15">
            <a:extLst>
              <a:ext uri="{FF2B5EF4-FFF2-40B4-BE49-F238E27FC236}">
                <a16:creationId xmlns:a16="http://schemas.microsoft.com/office/drawing/2014/main" id="{85CF602D-0397-18DC-8FF7-F1B80967FC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5325" y="1179000"/>
            <a:ext cx="177800" cy="165100"/>
          </a:xfrm>
          <a:prstGeom prst="rect">
            <a:avLst/>
          </a:prstGeom>
        </p:spPr>
      </p:pic>
      <p:cxnSp>
        <p:nvCxnSpPr>
          <p:cNvPr id="17" name="Straight Connector 16">
            <a:extLst>
              <a:ext uri="{FF2B5EF4-FFF2-40B4-BE49-F238E27FC236}">
                <a16:creationId xmlns:a16="http://schemas.microsoft.com/office/drawing/2014/main" id="{2750003D-38A8-1F90-7823-CD6F666E38C7}"/>
              </a:ext>
            </a:extLst>
          </p:cNvPr>
          <p:cNvCxnSpPr>
            <a:cxnSpLocks/>
          </p:cNvCxnSpPr>
          <p:nvPr userDrawn="1"/>
        </p:nvCxnSpPr>
        <p:spPr>
          <a:xfrm>
            <a:off x="695324" y="5949315"/>
            <a:ext cx="10801350" cy="0"/>
          </a:xfrm>
          <a:prstGeom prst="line">
            <a:avLst/>
          </a:prstGeom>
          <a:ln>
            <a:solidFill>
              <a:srgbClr val="2B2B2B">
                <a:alpha val="20392"/>
              </a:srgbClr>
            </a:solidFill>
          </a:ln>
        </p:spPr>
        <p:style>
          <a:lnRef idx="1">
            <a:schemeClr val="dk1"/>
          </a:lnRef>
          <a:fillRef idx="0">
            <a:schemeClr val="dk1"/>
          </a:fillRef>
          <a:effectRef idx="0">
            <a:schemeClr val="dk1"/>
          </a:effectRef>
          <a:fontRef idx="minor">
            <a:schemeClr val="tx1"/>
          </a:fontRef>
        </p:style>
      </p:cxnSp>
      <p:pic>
        <p:nvPicPr>
          <p:cNvPr id="18" name="Graphic 17">
            <a:extLst>
              <a:ext uri="{FF2B5EF4-FFF2-40B4-BE49-F238E27FC236}">
                <a16:creationId xmlns:a16="http://schemas.microsoft.com/office/drawing/2014/main" id="{1EEB0576-259A-9276-D3C8-C73F6DC2BD5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5325" y="549275"/>
            <a:ext cx="1800225" cy="357545"/>
          </a:xfrm>
          <a:prstGeom prst="rect">
            <a:avLst/>
          </a:prstGeom>
        </p:spPr>
      </p:pic>
      <p:sp>
        <p:nvSpPr>
          <p:cNvPr id="20" name="Text Placeholder 19">
            <a:extLst>
              <a:ext uri="{FF2B5EF4-FFF2-40B4-BE49-F238E27FC236}">
                <a16:creationId xmlns:a16="http://schemas.microsoft.com/office/drawing/2014/main" id="{CBD4DF8C-E8A3-9E15-BD6D-AED89CCE59AF}"/>
              </a:ext>
            </a:extLst>
          </p:cNvPr>
          <p:cNvSpPr>
            <a:spLocks noGrp="1"/>
          </p:cNvSpPr>
          <p:nvPr>
            <p:ph type="body" sz="quarter" idx="17" hasCustomPrompt="1"/>
          </p:nvPr>
        </p:nvSpPr>
        <p:spPr>
          <a:xfrm>
            <a:off x="1008000" y="2705520"/>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1</a:t>
            </a:r>
          </a:p>
        </p:txBody>
      </p:sp>
      <p:sp>
        <p:nvSpPr>
          <p:cNvPr id="31" name="Text Placeholder 19">
            <a:extLst>
              <a:ext uri="{FF2B5EF4-FFF2-40B4-BE49-F238E27FC236}">
                <a16:creationId xmlns:a16="http://schemas.microsoft.com/office/drawing/2014/main" id="{EDA62EC7-3951-7BFA-A1C5-D41CB10CA231}"/>
              </a:ext>
            </a:extLst>
          </p:cNvPr>
          <p:cNvSpPr>
            <a:spLocks noGrp="1"/>
          </p:cNvSpPr>
          <p:nvPr>
            <p:ph type="body" sz="quarter" idx="18" hasCustomPrompt="1"/>
          </p:nvPr>
        </p:nvSpPr>
        <p:spPr>
          <a:xfrm>
            <a:off x="1008000" y="3212773"/>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2</a:t>
            </a:r>
          </a:p>
        </p:txBody>
      </p:sp>
      <p:sp>
        <p:nvSpPr>
          <p:cNvPr id="32" name="Text Placeholder 19">
            <a:extLst>
              <a:ext uri="{FF2B5EF4-FFF2-40B4-BE49-F238E27FC236}">
                <a16:creationId xmlns:a16="http://schemas.microsoft.com/office/drawing/2014/main" id="{94AC1998-B1DA-F03D-CE09-5DA3B64E60E4}"/>
              </a:ext>
            </a:extLst>
          </p:cNvPr>
          <p:cNvSpPr>
            <a:spLocks noGrp="1"/>
          </p:cNvSpPr>
          <p:nvPr>
            <p:ph type="body" sz="quarter" idx="19" hasCustomPrompt="1"/>
          </p:nvPr>
        </p:nvSpPr>
        <p:spPr>
          <a:xfrm>
            <a:off x="1008000" y="3720026"/>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3</a:t>
            </a:r>
          </a:p>
        </p:txBody>
      </p:sp>
      <p:sp>
        <p:nvSpPr>
          <p:cNvPr id="2" name="Text Placeholder 10">
            <a:extLst>
              <a:ext uri="{FF2B5EF4-FFF2-40B4-BE49-F238E27FC236}">
                <a16:creationId xmlns:a16="http://schemas.microsoft.com/office/drawing/2014/main" id="{2D06526C-9232-BCE1-2910-7D372D91655B}"/>
              </a:ext>
            </a:extLst>
          </p:cNvPr>
          <p:cNvSpPr>
            <a:spLocks noGrp="1" noChangeAspect="1"/>
          </p:cNvSpPr>
          <p:nvPr>
            <p:ph type="body" sz="quarter" idx="13" hasCustomPrompt="1"/>
          </p:nvPr>
        </p:nvSpPr>
        <p:spPr>
          <a:xfrm>
            <a:off x="2855912"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ORGANIZATION</a:t>
            </a:r>
          </a:p>
        </p:txBody>
      </p:sp>
      <p:sp>
        <p:nvSpPr>
          <p:cNvPr id="3" name="Text Placeholder 10">
            <a:extLst>
              <a:ext uri="{FF2B5EF4-FFF2-40B4-BE49-F238E27FC236}">
                <a16:creationId xmlns:a16="http://schemas.microsoft.com/office/drawing/2014/main" id="{CA46C7B9-79E1-63AE-ABFA-AEEE0E7C45EF}"/>
              </a:ext>
            </a:extLst>
          </p:cNvPr>
          <p:cNvSpPr>
            <a:spLocks noGrp="1" noChangeAspect="1"/>
          </p:cNvSpPr>
          <p:nvPr>
            <p:ph type="body" sz="quarter" idx="14" hasCustomPrompt="1"/>
          </p:nvPr>
        </p:nvSpPr>
        <p:spPr>
          <a:xfrm>
            <a:off x="5014912"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PERSON</a:t>
            </a:r>
          </a:p>
        </p:txBody>
      </p:sp>
      <p:sp>
        <p:nvSpPr>
          <p:cNvPr id="5" name="Text Placeholder 10">
            <a:extLst>
              <a:ext uri="{FF2B5EF4-FFF2-40B4-BE49-F238E27FC236}">
                <a16:creationId xmlns:a16="http://schemas.microsoft.com/office/drawing/2014/main" id="{1E5D7797-F187-57B3-BA19-C26B790B7341}"/>
              </a:ext>
            </a:extLst>
          </p:cNvPr>
          <p:cNvSpPr>
            <a:spLocks noGrp="1" noChangeAspect="1"/>
          </p:cNvSpPr>
          <p:nvPr>
            <p:ph type="body" sz="quarter" idx="15" hasCustomPrompt="1"/>
          </p:nvPr>
        </p:nvSpPr>
        <p:spPr>
          <a:xfrm>
            <a:off x="7173594"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COMPANY NAME</a:t>
            </a:r>
          </a:p>
        </p:txBody>
      </p:sp>
      <p:sp>
        <p:nvSpPr>
          <p:cNvPr id="7" name="Text Placeholder 17">
            <a:extLst>
              <a:ext uri="{FF2B5EF4-FFF2-40B4-BE49-F238E27FC236}">
                <a16:creationId xmlns:a16="http://schemas.microsoft.com/office/drawing/2014/main" id="{D1D76FD6-B8EE-DE3D-BF1E-C6F2D6935C7E}"/>
              </a:ext>
            </a:extLst>
          </p:cNvPr>
          <p:cNvSpPr>
            <a:spLocks noGrp="1"/>
          </p:cNvSpPr>
          <p:nvPr>
            <p:ph type="body" sz="quarter" idx="16" hasCustomPrompt="1"/>
          </p:nvPr>
        </p:nvSpPr>
        <p:spPr>
          <a:xfrm>
            <a:off x="972000" y="1080000"/>
            <a:ext cx="4050000" cy="378000"/>
          </a:xfrm>
        </p:spPr>
        <p:txBody>
          <a:bodyPr lIns="0" tIns="18000" rIns="0" bIns="0" anchor="ctr" anchorCtr="0">
            <a:noAutofit/>
          </a:bodyPr>
          <a:lstStyle>
            <a:lvl1pPr marL="0" indent="0">
              <a:buNone/>
              <a:defRPr sz="1000" b="0" i="0" kern="1000" spc="50" baseline="0">
                <a:latin typeface="Commissioner Loud" pitchFamily="2" charset="0"/>
              </a:defRPr>
            </a:lvl1pPr>
          </a:lstStyle>
          <a:p>
            <a:pPr lvl="0"/>
            <a:r>
              <a:rPr lang="en-US" dirty="0"/>
              <a:t>SLIDE HEADER</a:t>
            </a:r>
          </a:p>
        </p:txBody>
      </p:sp>
    </p:spTree>
    <p:extLst>
      <p:ext uri="{BB962C8B-B14F-4D97-AF65-F5344CB8AC3E}">
        <p14:creationId xmlns:p14="http://schemas.microsoft.com/office/powerpoint/2010/main" val="95954113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3C57EBD-2803-33D6-FB8C-CA75D7BA1BFF}"/>
              </a:ext>
            </a:extLst>
          </p:cNvPr>
          <p:cNvSpPr>
            <a:spLocks noGrp="1"/>
          </p:cNvSpPr>
          <p:nvPr>
            <p:ph type="sldNum" sz="quarter" idx="12"/>
          </p:nvPr>
        </p:nvSpPr>
        <p:spPr/>
        <p:txBody>
          <a:bodyPr/>
          <a:lstStyle/>
          <a:p>
            <a:fld id="{BBA18796-BEA1-1D47-8E46-098ADA41C1D2}" type="slidenum">
              <a:rPr lang="en-US" smtClean="0"/>
              <a:t>‹#›</a:t>
            </a:fld>
            <a:endParaRPr lang="en-US"/>
          </a:p>
        </p:txBody>
      </p:sp>
      <p:cxnSp>
        <p:nvCxnSpPr>
          <p:cNvPr id="14" name="Straight Connector 13">
            <a:extLst>
              <a:ext uri="{FF2B5EF4-FFF2-40B4-BE49-F238E27FC236}">
                <a16:creationId xmlns:a16="http://schemas.microsoft.com/office/drawing/2014/main" id="{A761C15A-5FE6-D78A-3045-AE3A7FE34AA9}"/>
              </a:ext>
            </a:extLst>
          </p:cNvPr>
          <p:cNvCxnSpPr>
            <a:cxnSpLocks/>
          </p:cNvCxnSpPr>
          <p:nvPr userDrawn="1"/>
        </p:nvCxnSpPr>
        <p:spPr>
          <a:xfrm>
            <a:off x="695325" y="1080000"/>
            <a:ext cx="10801350" cy="0"/>
          </a:xfrm>
          <a:prstGeom prst="line">
            <a:avLst/>
          </a:prstGeom>
          <a:ln>
            <a:solidFill>
              <a:srgbClr val="2B2B2B">
                <a:alpha val="20000"/>
              </a:srgbClr>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EF85D100-BF1F-AD63-FFB3-B988BEFF3841}"/>
              </a:ext>
            </a:extLst>
          </p:cNvPr>
          <p:cNvCxnSpPr>
            <a:cxnSpLocks/>
          </p:cNvCxnSpPr>
          <p:nvPr userDrawn="1"/>
        </p:nvCxnSpPr>
        <p:spPr>
          <a:xfrm>
            <a:off x="695324" y="1449000"/>
            <a:ext cx="10801350" cy="0"/>
          </a:xfrm>
          <a:prstGeom prst="line">
            <a:avLst/>
          </a:prstGeom>
          <a:ln>
            <a:solidFill>
              <a:srgbClr val="2B2B2B">
                <a:alpha val="20392"/>
              </a:srgbClr>
            </a:solidFill>
          </a:ln>
        </p:spPr>
        <p:style>
          <a:lnRef idx="1">
            <a:schemeClr val="dk1"/>
          </a:lnRef>
          <a:fillRef idx="0">
            <a:schemeClr val="dk1"/>
          </a:fillRef>
          <a:effectRef idx="0">
            <a:schemeClr val="dk1"/>
          </a:effectRef>
          <a:fontRef idx="minor">
            <a:schemeClr val="tx1"/>
          </a:fontRef>
        </p:style>
      </p:cxnSp>
      <p:pic>
        <p:nvPicPr>
          <p:cNvPr id="16" name="Graphic 15">
            <a:extLst>
              <a:ext uri="{FF2B5EF4-FFF2-40B4-BE49-F238E27FC236}">
                <a16:creationId xmlns:a16="http://schemas.microsoft.com/office/drawing/2014/main" id="{85CF602D-0397-18DC-8FF7-F1B80967FC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5325" y="1179000"/>
            <a:ext cx="177800" cy="165100"/>
          </a:xfrm>
          <a:prstGeom prst="rect">
            <a:avLst/>
          </a:prstGeom>
        </p:spPr>
      </p:pic>
      <p:pic>
        <p:nvPicPr>
          <p:cNvPr id="18" name="Graphic 17">
            <a:extLst>
              <a:ext uri="{FF2B5EF4-FFF2-40B4-BE49-F238E27FC236}">
                <a16:creationId xmlns:a16="http://schemas.microsoft.com/office/drawing/2014/main" id="{1EEB0576-259A-9276-D3C8-C73F6DC2BD5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5325" y="549275"/>
            <a:ext cx="1800225" cy="357545"/>
          </a:xfrm>
          <a:prstGeom prst="rect">
            <a:avLst/>
          </a:prstGeom>
        </p:spPr>
      </p:pic>
      <p:sp>
        <p:nvSpPr>
          <p:cNvPr id="24" name="Text Placeholder 17">
            <a:extLst>
              <a:ext uri="{FF2B5EF4-FFF2-40B4-BE49-F238E27FC236}">
                <a16:creationId xmlns:a16="http://schemas.microsoft.com/office/drawing/2014/main" id="{CFBB4E23-3628-EB7C-9C34-A3D5A9E0225B}"/>
              </a:ext>
            </a:extLst>
          </p:cNvPr>
          <p:cNvSpPr>
            <a:spLocks noGrp="1"/>
          </p:cNvSpPr>
          <p:nvPr>
            <p:ph type="body" sz="quarter" idx="16" hasCustomPrompt="1"/>
          </p:nvPr>
        </p:nvSpPr>
        <p:spPr>
          <a:xfrm>
            <a:off x="972000" y="1080000"/>
            <a:ext cx="4050000" cy="378000"/>
          </a:xfrm>
        </p:spPr>
        <p:txBody>
          <a:bodyPr lIns="0" tIns="18000" rIns="0" bIns="0" anchor="ctr" anchorCtr="0">
            <a:noAutofit/>
          </a:bodyPr>
          <a:lstStyle>
            <a:lvl1pPr marL="0" indent="0">
              <a:buNone/>
              <a:defRPr sz="1000" b="0" i="0" kern="1000" spc="50" baseline="0">
                <a:latin typeface="Commissioner Loud" pitchFamily="2" charset="0"/>
              </a:defRPr>
            </a:lvl1pPr>
          </a:lstStyle>
          <a:p>
            <a:pPr lvl="0"/>
            <a:r>
              <a:rPr lang="en-US" dirty="0"/>
              <a:t>SLIDE HEADER</a:t>
            </a:r>
          </a:p>
        </p:txBody>
      </p:sp>
    </p:spTree>
    <p:extLst>
      <p:ext uri="{BB962C8B-B14F-4D97-AF65-F5344CB8AC3E}">
        <p14:creationId xmlns:p14="http://schemas.microsoft.com/office/powerpoint/2010/main" val="209166607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nk - Swirls">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F26A97DF-4985-09D5-BF92-557B54537DB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3000" y="0"/>
            <a:ext cx="3429000" cy="6858000"/>
          </a:xfrm>
          <a:prstGeom prst="rect">
            <a:avLst/>
          </a:prstGeom>
        </p:spPr>
      </p:pic>
      <p:sp>
        <p:nvSpPr>
          <p:cNvPr id="4" name="Date Placeholder 3">
            <a:extLst>
              <a:ext uri="{FF2B5EF4-FFF2-40B4-BE49-F238E27FC236}">
                <a16:creationId xmlns:a16="http://schemas.microsoft.com/office/drawing/2014/main" id="{E82A018F-B4A3-E9D2-4A8A-B6ABEF141900}"/>
              </a:ext>
            </a:extLst>
          </p:cNvPr>
          <p:cNvSpPr>
            <a:spLocks noGrp="1"/>
          </p:cNvSpPr>
          <p:nvPr>
            <p:ph type="dt" sz="half" idx="10"/>
          </p:nvPr>
        </p:nvSpPr>
        <p:spPr/>
        <p:txBody>
          <a:bodyPr/>
          <a:lstStyle/>
          <a:p>
            <a:r>
              <a:rPr lang="en-US"/>
              <a:t>2024</a:t>
            </a:r>
          </a:p>
        </p:txBody>
      </p:sp>
      <p:sp>
        <p:nvSpPr>
          <p:cNvPr id="6" name="Slide Number Placeholder 5">
            <a:extLst>
              <a:ext uri="{FF2B5EF4-FFF2-40B4-BE49-F238E27FC236}">
                <a16:creationId xmlns:a16="http://schemas.microsoft.com/office/drawing/2014/main" id="{73C57EBD-2803-33D6-FB8C-CA75D7BA1BFF}"/>
              </a:ext>
            </a:extLst>
          </p:cNvPr>
          <p:cNvSpPr>
            <a:spLocks noGrp="1"/>
          </p:cNvSpPr>
          <p:nvPr>
            <p:ph type="sldNum" sz="quarter" idx="12"/>
          </p:nvPr>
        </p:nvSpPr>
        <p:spPr/>
        <p:txBody>
          <a:bodyPr/>
          <a:lstStyle/>
          <a:p>
            <a:fld id="{BBA18796-BEA1-1D47-8E46-098ADA41C1D2}" type="slidenum">
              <a:rPr lang="en-US" smtClean="0"/>
              <a:t>‹#›</a:t>
            </a:fld>
            <a:endParaRPr lang="en-US"/>
          </a:p>
        </p:txBody>
      </p:sp>
      <p:cxnSp>
        <p:nvCxnSpPr>
          <p:cNvPr id="14" name="Straight Connector 13">
            <a:extLst>
              <a:ext uri="{FF2B5EF4-FFF2-40B4-BE49-F238E27FC236}">
                <a16:creationId xmlns:a16="http://schemas.microsoft.com/office/drawing/2014/main" id="{A761C15A-5FE6-D78A-3045-AE3A7FE34AA9}"/>
              </a:ext>
            </a:extLst>
          </p:cNvPr>
          <p:cNvCxnSpPr>
            <a:cxnSpLocks/>
          </p:cNvCxnSpPr>
          <p:nvPr userDrawn="1"/>
        </p:nvCxnSpPr>
        <p:spPr>
          <a:xfrm>
            <a:off x="695325" y="1080000"/>
            <a:ext cx="10801350" cy="0"/>
          </a:xfrm>
          <a:prstGeom prst="line">
            <a:avLst/>
          </a:prstGeom>
          <a:ln>
            <a:solidFill>
              <a:srgbClr val="2B2B2B">
                <a:alpha val="20000"/>
              </a:srgbClr>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EF85D100-BF1F-AD63-FFB3-B988BEFF3841}"/>
              </a:ext>
            </a:extLst>
          </p:cNvPr>
          <p:cNvCxnSpPr>
            <a:cxnSpLocks/>
          </p:cNvCxnSpPr>
          <p:nvPr userDrawn="1"/>
        </p:nvCxnSpPr>
        <p:spPr>
          <a:xfrm>
            <a:off x="695324" y="1449000"/>
            <a:ext cx="10801350" cy="0"/>
          </a:xfrm>
          <a:prstGeom prst="line">
            <a:avLst/>
          </a:prstGeom>
          <a:ln>
            <a:solidFill>
              <a:srgbClr val="2B2B2B">
                <a:alpha val="20392"/>
              </a:srgbClr>
            </a:solidFill>
          </a:ln>
        </p:spPr>
        <p:style>
          <a:lnRef idx="1">
            <a:schemeClr val="dk1"/>
          </a:lnRef>
          <a:fillRef idx="0">
            <a:schemeClr val="dk1"/>
          </a:fillRef>
          <a:effectRef idx="0">
            <a:schemeClr val="dk1"/>
          </a:effectRef>
          <a:fontRef idx="minor">
            <a:schemeClr val="tx1"/>
          </a:fontRef>
        </p:style>
      </p:cxnSp>
      <p:pic>
        <p:nvPicPr>
          <p:cNvPr id="16" name="Graphic 15">
            <a:extLst>
              <a:ext uri="{FF2B5EF4-FFF2-40B4-BE49-F238E27FC236}">
                <a16:creationId xmlns:a16="http://schemas.microsoft.com/office/drawing/2014/main" id="{85CF602D-0397-18DC-8FF7-F1B80967FCC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5325" y="1179000"/>
            <a:ext cx="177800" cy="165100"/>
          </a:xfrm>
          <a:prstGeom prst="rect">
            <a:avLst/>
          </a:prstGeom>
        </p:spPr>
      </p:pic>
      <p:pic>
        <p:nvPicPr>
          <p:cNvPr id="18" name="Graphic 17">
            <a:extLst>
              <a:ext uri="{FF2B5EF4-FFF2-40B4-BE49-F238E27FC236}">
                <a16:creationId xmlns:a16="http://schemas.microsoft.com/office/drawing/2014/main" id="{1EEB0576-259A-9276-D3C8-C73F6DC2BD5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95325" y="549275"/>
            <a:ext cx="1800225" cy="357545"/>
          </a:xfrm>
          <a:prstGeom prst="rect">
            <a:avLst/>
          </a:prstGeom>
        </p:spPr>
      </p:pic>
      <p:sp>
        <p:nvSpPr>
          <p:cNvPr id="21" name="Text Placeholder 10">
            <a:extLst>
              <a:ext uri="{FF2B5EF4-FFF2-40B4-BE49-F238E27FC236}">
                <a16:creationId xmlns:a16="http://schemas.microsoft.com/office/drawing/2014/main" id="{0278D4ED-FF14-B836-4B1F-8A69130B443A}"/>
              </a:ext>
            </a:extLst>
          </p:cNvPr>
          <p:cNvSpPr>
            <a:spLocks noGrp="1" noChangeAspect="1"/>
          </p:cNvSpPr>
          <p:nvPr>
            <p:ph type="body" sz="quarter" idx="13" hasCustomPrompt="1"/>
          </p:nvPr>
        </p:nvSpPr>
        <p:spPr>
          <a:xfrm>
            <a:off x="2855912"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ORGANIZATION</a:t>
            </a:r>
          </a:p>
        </p:txBody>
      </p:sp>
      <p:sp>
        <p:nvSpPr>
          <p:cNvPr id="22" name="Text Placeholder 10">
            <a:extLst>
              <a:ext uri="{FF2B5EF4-FFF2-40B4-BE49-F238E27FC236}">
                <a16:creationId xmlns:a16="http://schemas.microsoft.com/office/drawing/2014/main" id="{8DAE35E1-6622-1389-0972-D1F19147BDB0}"/>
              </a:ext>
            </a:extLst>
          </p:cNvPr>
          <p:cNvSpPr>
            <a:spLocks noGrp="1" noChangeAspect="1"/>
          </p:cNvSpPr>
          <p:nvPr>
            <p:ph type="body" sz="quarter" idx="14" hasCustomPrompt="1"/>
          </p:nvPr>
        </p:nvSpPr>
        <p:spPr>
          <a:xfrm>
            <a:off x="5014912"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PERSON</a:t>
            </a:r>
          </a:p>
        </p:txBody>
      </p:sp>
      <p:sp>
        <p:nvSpPr>
          <p:cNvPr id="24" name="Text Placeholder 17">
            <a:extLst>
              <a:ext uri="{FF2B5EF4-FFF2-40B4-BE49-F238E27FC236}">
                <a16:creationId xmlns:a16="http://schemas.microsoft.com/office/drawing/2014/main" id="{CFBB4E23-3628-EB7C-9C34-A3D5A9E0225B}"/>
              </a:ext>
            </a:extLst>
          </p:cNvPr>
          <p:cNvSpPr>
            <a:spLocks noGrp="1"/>
          </p:cNvSpPr>
          <p:nvPr>
            <p:ph type="body" sz="quarter" idx="16" hasCustomPrompt="1"/>
          </p:nvPr>
        </p:nvSpPr>
        <p:spPr>
          <a:xfrm>
            <a:off x="972000" y="1080000"/>
            <a:ext cx="4050000" cy="378000"/>
          </a:xfrm>
        </p:spPr>
        <p:txBody>
          <a:bodyPr lIns="0" tIns="18000" rIns="0" bIns="0" anchor="ctr" anchorCtr="0">
            <a:noAutofit/>
          </a:bodyPr>
          <a:lstStyle>
            <a:lvl1pPr marL="0" indent="0">
              <a:buNone/>
              <a:defRPr sz="1000" b="0" i="0" kern="1000" spc="50" baseline="0">
                <a:latin typeface="Commissioner Loud" pitchFamily="2" charset="0"/>
              </a:defRPr>
            </a:lvl1pPr>
          </a:lstStyle>
          <a:p>
            <a:pPr lvl="0"/>
            <a:r>
              <a:rPr lang="en-US" dirty="0"/>
              <a:t>SLIDE HEADER</a:t>
            </a:r>
          </a:p>
        </p:txBody>
      </p:sp>
    </p:spTree>
    <p:extLst>
      <p:ext uri="{BB962C8B-B14F-4D97-AF65-F5344CB8AC3E}">
        <p14:creationId xmlns:p14="http://schemas.microsoft.com/office/powerpoint/2010/main" val="33079082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8E845A3-6565-DDEE-75B2-946764A78153}"/>
              </a:ext>
            </a:extLst>
          </p:cNvPr>
          <p:cNvSpPr>
            <a:spLocks noGrp="1"/>
          </p:cNvSpPr>
          <p:nvPr>
            <p:ph type="body" sz="quarter" idx="22" hasCustomPrompt="1"/>
          </p:nvPr>
        </p:nvSpPr>
        <p:spPr>
          <a:xfrm>
            <a:off x="3007200" y="3429000"/>
            <a:ext cx="2880000" cy="478800"/>
          </a:xfrm>
        </p:spPr>
        <p:txBody>
          <a:bodyPr>
            <a:noAutofit/>
          </a:bodyPr>
          <a:lstStyle>
            <a:lvl1pPr marL="0" indent="0">
              <a:buNone/>
              <a:defRPr sz="1400" baseline="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800" b="0" i="0" dirty="0">
                <a:effectLst/>
                <a:latin typeface="Commissioner Loud" pitchFamily="2" charset="0"/>
              </a:rPr>
              <a:t>Dealing Representative &amp; Business Development</a:t>
            </a:r>
            <a:endParaRPr lang="en-US" sz="2800" b="0" i="0" dirty="0">
              <a:latin typeface="Commissioner Loud" pitchFamily="2" charset="0"/>
            </a:endParaRPr>
          </a:p>
        </p:txBody>
      </p:sp>
      <p:sp>
        <p:nvSpPr>
          <p:cNvPr id="3" name="Text Placeholder 2">
            <a:extLst>
              <a:ext uri="{FF2B5EF4-FFF2-40B4-BE49-F238E27FC236}">
                <a16:creationId xmlns:a16="http://schemas.microsoft.com/office/drawing/2014/main" id="{E3202780-A4F8-93DA-7BB9-57859CB0D90B}"/>
              </a:ext>
            </a:extLst>
          </p:cNvPr>
          <p:cNvSpPr>
            <a:spLocks noGrp="1"/>
          </p:cNvSpPr>
          <p:nvPr>
            <p:ph type="body" sz="quarter" idx="21" hasCustomPrompt="1"/>
          </p:nvPr>
        </p:nvSpPr>
        <p:spPr>
          <a:xfrm>
            <a:off x="3037926" y="2613346"/>
            <a:ext cx="2880000" cy="668618"/>
          </a:xfrm>
        </p:spPr>
        <p:txBody>
          <a:bodyPr anchor="b" anchorCtr="0">
            <a:noAutofit/>
          </a:bodyPr>
          <a:lstStyle>
            <a:lvl1pPr marL="0" indent="0">
              <a:buNone/>
              <a:defRPr sz="3200" baseline="0"/>
            </a:lvl1pPr>
          </a:lstStyle>
          <a:p>
            <a:pPr>
              <a:lnSpc>
                <a:spcPts val="4460"/>
              </a:lnSpc>
            </a:pPr>
            <a:r>
              <a:rPr lang="en-US" sz="2800" b="0" i="0" dirty="0">
                <a:latin typeface="Minion Pro Disp" panose="02040503060306020203" pitchFamily="18" charset="0"/>
              </a:rPr>
              <a:t>Robin </a:t>
            </a:r>
            <a:r>
              <a:rPr lang="en-US" sz="2800" b="0" i="0" dirty="0" err="1">
                <a:latin typeface="Minion Pro Disp" panose="02040503060306020203" pitchFamily="18" charset="0"/>
              </a:rPr>
              <a:t>Turak</a:t>
            </a:r>
            <a:endParaRPr lang="en-US" sz="2800" b="0" i="0" dirty="0">
              <a:latin typeface="Minion Pro Disp" panose="02040503060306020203" pitchFamily="18" charset="0"/>
            </a:endParaRPr>
          </a:p>
        </p:txBody>
      </p:sp>
      <p:cxnSp>
        <p:nvCxnSpPr>
          <p:cNvPr id="14" name="Straight Connector 13">
            <a:extLst>
              <a:ext uri="{FF2B5EF4-FFF2-40B4-BE49-F238E27FC236}">
                <a16:creationId xmlns:a16="http://schemas.microsoft.com/office/drawing/2014/main" id="{A761C15A-5FE6-D78A-3045-AE3A7FE34AA9}"/>
              </a:ext>
            </a:extLst>
          </p:cNvPr>
          <p:cNvCxnSpPr>
            <a:cxnSpLocks/>
          </p:cNvCxnSpPr>
          <p:nvPr userDrawn="1"/>
        </p:nvCxnSpPr>
        <p:spPr>
          <a:xfrm>
            <a:off x="695325" y="1080000"/>
            <a:ext cx="10801350" cy="0"/>
          </a:xfrm>
          <a:prstGeom prst="line">
            <a:avLst/>
          </a:prstGeom>
          <a:ln>
            <a:solidFill>
              <a:srgbClr val="2B2B2B">
                <a:alpha val="20000"/>
              </a:srgbClr>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EF85D100-BF1F-AD63-FFB3-B988BEFF3841}"/>
              </a:ext>
            </a:extLst>
          </p:cNvPr>
          <p:cNvCxnSpPr>
            <a:cxnSpLocks/>
          </p:cNvCxnSpPr>
          <p:nvPr userDrawn="1"/>
        </p:nvCxnSpPr>
        <p:spPr>
          <a:xfrm>
            <a:off x="695324" y="1449000"/>
            <a:ext cx="10801350" cy="0"/>
          </a:xfrm>
          <a:prstGeom prst="line">
            <a:avLst/>
          </a:prstGeom>
          <a:ln>
            <a:solidFill>
              <a:srgbClr val="2B2B2B">
                <a:alpha val="20392"/>
              </a:srgbClr>
            </a:solidFill>
          </a:ln>
        </p:spPr>
        <p:style>
          <a:lnRef idx="1">
            <a:schemeClr val="dk1"/>
          </a:lnRef>
          <a:fillRef idx="0">
            <a:schemeClr val="dk1"/>
          </a:fillRef>
          <a:effectRef idx="0">
            <a:schemeClr val="dk1"/>
          </a:effectRef>
          <a:fontRef idx="minor">
            <a:schemeClr val="tx1"/>
          </a:fontRef>
        </p:style>
      </p:cxnSp>
      <p:pic>
        <p:nvPicPr>
          <p:cNvPr id="16" name="Graphic 15">
            <a:extLst>
              <a:ext uri="{FF2B5EF4-FFF2-40B4-BE49-F238E27FC236}">
                <a16:creationId xmlns:a16="http://schemas.microsoft.com/office/drawing/2014/main" id="{85CF602D-0397-18DC-8FF7-F1B80967FC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5325" y="1179000"/>
            <a:ext cx="177800" cy="165100"/>
          </a:xfrm>
          <a:prstGeom prst="rect">
            <a:avLst/>
          </a:prstGeom>
        </p:spPr>
      </p:pic>
      <p:pic>
        <p:nvPicPr>
          <p:cNvPr id="18" name="Graphic 17">
            <a:extLst>
              <a:ext uri="{FF2B5EF4-FFF2-40B4-BE49-F238E27FC236}">
                <a16:creationId xmlns:a16="http://schemas.microsoft.com/office/drawing/2014/main" id="{1EEB0576-259A-9276-D3C8-C73F6DC2BD5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5325" y="549275"/>
            <a:ext cx="1800225" cy="357545"/>
          </a:xfrm>
          <a:prstGeom prst="rect">
            <a:avLst/>
          </a:prstGeom>
        </p:spPr>
      </p:pic>
      <p:sp>
        <p:nvSpPr>
          <p:cNvPr id="24" name="Text Placeholder 17">
            <a:extLst>
              <a:ext uri="{FF2B5EF4-FFF2-40B4-BE49-F238E27FC236}">
                <a16:creationId xmlns:a16="http://schemas.microsoft.com/office/drawing/2014/main" id="{CFBB4E23-3628-EB7C-9C34-A3D5A9E0225B}"/>
              </a:ext>
            </a:extLst>
          </p:cNvPr>
          <p:cNvSpPr>
            <a:spLocks noGrp="1"/>
          </p:cNvSpPr>
          <p:nvPr>
            <p:ph type="body" sz="quarter" idx="16" hasCustomPrompt="1"/>
          </p:nvPr>
        </p:nvSpPr>
        <p:spPr>
          <a:xfrm>
            <a:off x="972000" y="1080000"/>
            <a:ext cx="4050000" cy="378000"/>
          </a:xfrm>
        </p:spPr>
        <p:txBody>
          <a:bodyPr lIns="0" tIns="18000" rIns="0" bIns="0" anchor="ctr" anchorCtr="0">
            <a:noAutofit/>
          </a:bodyPr>
          <a:lstStyle>
            <a:lvl1pPr marL="0" indent="0">
              <a:buNone/>
              <a:defRPr sz="1000" b="0" i="0" kern="1000" spc="50" baseline="0">
                <a:latin typeface="Commissioner Loud" pitchFamily="2" charset="0"/>
              </a:defRPr>
            </a:lvl1pPr>
          </a:lstStyle>
          <a:p>
            <a:pPr lvl="0"/>
            <a:r>
              <a:rPr lang="en-US" dirty="0"/>
              <a:t>SLIDE HEADER</a:t>
            </a:r>
          </a:p>
        </p:txBody>
      </p:sp>
      <p:sp>
        <p:nvSpPr>
          <p:cNvPr id="41" name="Picture Placeholder 2">
            <a:extLst>
              <a:ext uri="{FF2B5EF4-FFF2-40B4-BE49-F238E27FC236}">
                <a16:creationId xmlns:a16="http://schemas.microsoft.com/office/drawing/2014/main" id="{9381F4D1-F66C-1B29-FBB4-B675F351140E}"/>
              </a:ext>
            </a:extLst>
          </p:cNvPr>
          <p:cNvSpPr>
            <a:spLocks noGrp="1"/>
          </p:cNvSpPr>
          <p:nvPr>
            <p:ph type="pic" sz="quarter" idx="19"/>
          </p:nvPr>
        </p:nvSpPr>
        <p:spPr>
          <a:xfrm rot="5400000">
            <a:off x="695324" y="2524930"/>
            <a:ext cx="2160000" cy="2160000"/>
          </a:xfrm>
          <a:prstGeom prst="round1Rect">
            <a:avLst/>
          </a:prstGeom>
          <a:solidFill>
            <a:schemeClr val="bg2"/>
          </a:solidFill>
        </p:spPr>
        <p:txBody>
          <a:bodyPr vert="vert270"/>
          <a:lstStyle/>
          <a:p>
            <a:endParaRPr lang="en-US"/>
          </a:p>
        </p:txBody>
      </p:sp>
      <p:sp>
        <p:nvSpPr>
          <p:cNvPr id="60" name="Picture Placeholder 2">
            <a:extLst>
              <a:ext uri="{FF2B5EF4-FFF2-40B4-BE49-F238E27FC236}">
                <a16:creationId xmlns:a16="http://schemas.microsoft.com/office/drawing/2014/main" id="{1A7E7CAC-7B03-8597-7558-13FBE0E4ABFF}"/>
              </a:ext>
            </a:extLst>
          </p:cNvPr>
          <p:cNvSpPr>
            <a:spLocks noGrp="1"/>
          </p:cNvSpPr>
          <p:nvPr userDrawn="1">
            <p:ph type="pic" sz="quarter" idx="20"/>
          </p:nvPr>
        </p:nvSpPr>
        <p:spPr>
          <a:xfrm rot="5400000">
            <a:off x="6276002" y="2524930"/>
            <a:ext cx="2160000" cy="2160000"/>
          </a:xfrm>
          <a:prstGeom prst="round1Rect">
            <a:avLst/>
          </a:prstGeom>
          <a:solidFill>
            <a:schemeClr val="bg2"/>
          </a:solidFill>
        </p:spPr>
        <p:txBody>
          <a:bodyPr vert="vert270"/>
          <a:lstStyle/>
          <a:p>
            <a:endParaRPr lang="en-US"/>
          </a:p>
        </p:txBody>
      </p:sp>
      <p:sp>
        <p:nvSpPr>
          <p:cNvPr id="10" name="Text Placeholder 6">
            <a:extLst>
              <a:ext uri="{FF2B5EF4-FFF2-40B4-BE49-F238E27FC236}">
                <a16:creationId xmlns:a16="http://schemas.microsoft.com/office/drawing/2014/main" id="{FCFFCD71-6718-F828-9BDD-8DB91C09D00D}"/>
              </a:ext>
            </a:extLst>
          </p:cNvPr>
          <p:cNvSpPr>
            <a:spLocks noGrp="1"/>
          </p:cNvSpPr>
          <p:nvPr>
            <p:ph type="body" sz="quarter" idx="23" hasCustomPrompt="1"/>
          </p:nvPr>
        </p:nvSpPr>
        <p:spPr>
          <a:xfrm>
            <a:off x="3007200" y="4001400"/>
            <a:ext cx="2880000" cy="230400"/>
          </a:xfrm>
        </p:spPr>
        <p:txBody>
          <a:bodyPr>
            <a:noAutofit/>
          </a:bodyPr>
          <a:lstStyle>
            <a:lvl1pPr marL="0" indent="0">
              <a:buNone/>
              <a:defRPr sz="1200" baseline="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800" b="0" i="0" dirty="0">
                <a:effectLst/>
                <a:latin typeface="Commissioner Loud" pitchFamily="2" charset="0"/>
              </a:rPr>
              <a:t>416.322.2293</a:t>
            </a:r>
            <a:endParaRPr lang="en-US" sz="2800" b="0" i="0" dirty="0">
              <a:latin typeface="Commissioner Loud" pitchFamily="2" charset="0"/>
            </a:endParaRPr>
          </a:p>
        </p:txBody>
      </p:sp>
      <p:sp>
        <p:nvSpPr>
          <p:cNvPr id="11" name="Text Placeholder 6">
            <a:extLst>
              <a:ext uri="{FF2B5EF4-FFF2-40B4-BE49-F238E27FC236}">
                <a16:creationId xmlns:a16="http://schemas.microsoft.com/office/drawing/2014/main" id="{E0EB51F2-EE42-C5D2-200C-6696C3E409F5}"/>
              </a:ext>
            </a:extLst>
          </p:cNvPr>
          <p:cNvSpPr>
            <a:spLocks noGrp="1"/>
          </p:cNvSpPr>
          <p:nvPr>
            <p:ph type="body" sz="quarter" idx="24" hasCustomPrompt="1"/>
          </p:nvPr>
        </p:nvSpPr>
        <p:spPr>
          <a:xfrm>
            <a:off x="3007200" y="4203000"/>
            <a:ext cx="2880000" cy="230400"/>
          </a:xfrm>
        </p:spPr>
        <p:txBody>
          <a:bodyPr>
            <a:noAutofit/>
          </a:bodyPr>
          <a:lstStyle>
            <a:lvl1pPr marL="0" indent="0">
              <a:buNone/>
              <a:defRPr sz="1200" baseline="0">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800" b="0" i="0" dirty="0" err="1">
                <a:effectLst/>
                <a:latin typeface="Commissioner Loud" pitchFamily="2" charset="0"/>
              </a:rPr>
              <a:t>les.ross@peartreecanada.com</a:t>
            </a:r>
            <a:endParaRPr lang="en-US" sz="2800" b="0" i="0" dirty="0">
              <a:latin typeface="Commissioner Loud" pitchFamily="2" charset="0"/>
            </a:endParaRPr>
          </a:p>
        </p:txBody>
      </p:sp>
      <p:sp>
        <p:nvSpPr>
          <p:cNvPr id="27" name="Text Placeholder 6">
            <a:extLst>
              <a:ext uri="{FF2B5EF4-FFF2-40B4-BE49-F238E27FC236}">
                <a16:creationId xmlns:a16="http://schemas.microsoft.com/office/drawing/2014/main" id="{069DCE5D-6598-3DAA-C55C-B3467D874370}"/>
              </a:ext>
            </a:extLst>
          </p:cNvPr>
          <p:cNvSpPr>
            <a:spLocks noGrp="1"/>
          </p:cNvSpPr>
          <p:nvPr>
            <p:ph type="body" sz="quarter" idx="25" hasCustomPrompt="1"/>
          </p:nvPr>
        </p:nvSpPr>
        <p:spPr>
          <a:xfrm>
            <a:off x="8582500" y="3429000"/>
            <a:ext cx="2880000" cy="478800"/>
          </a:xfrm>
        </p:spPr>
        <p:txBody>
          <a:bodyPr>
            <a:noAutofit/>
          </a:bodyPr>
          <a:lstStyle>
            <a:lvl1pPr marL="0" indent="0">
              <a:buNone/>
              <a:defRPr sz="1400" baseline="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800" b="0" i="0" dirty="0">
                <a:effectLst/>
                <a:latin typeface="Commissioner Loud" pitchFamily="2" charset="0"/>
              </a:rPr>
              <a:t>Dealing Representative &amp; Business Development</a:t>
            </a:r>
            <a:endParaRPr lang="en-US" sz="2800" b="0" i="0" dirty="0">
              <a:latin typeface="Commissioner Loud" pitchFamily="2" charset="0"/>
            </a:endParaRPr>
          </a:p>
        </p:txBody>
      </p:sp>
      <p:sp>
        <p:nvSpPr>
          <p:cNvPr id="28" name="Text Placeholder 2">
            <a:extLst>
              <a:ext uri="{FF2B5EF4-FFF2-40B4-BE49-F238E27FC236}">
                <a16:creationId xmlns:a16="http://schemas.microsoft.com/office/drawing/2014/main" id="{21B7AA25-C01A-B384-93C3-91F4C676C5C6}"/>
              </a:ext>
            </a:extLst>
          </p:cNvPr>
          <p:cNvSpPr>
            <a:spLocks noGrp="1"/>
          </p:cNvSpPr>
          <p:nvPr>
            <p:ph type="body" sz="quarter" idx="26" hasCustomPrompt="1"/>
          </p:nvPr>
        </p:nvSpPr>
        <p:spPr>
          <a:xfrm>
            <a:off x="8613226" y="2611800"/>
            <a:ext cx="2880000" cy="668618"/>
          </a:xfrm>
        </p:spPr>
        <p:txBody>
          <a:bodyPr anchor="b" anchorCtr="0">
            <a:noAutofit/>
          </a:bodyPr>
          <a:lstStyle>
            <a:lvl1pPr marL="0" indent="0">
              <a:buNone/>
              <a:defRPr sz="3200" baseline="0"/>
            </a:lvl1pPr>
          </a:lstStyle>
          <a:p>
            <a:pPr>
              <a:lnSpc>
                <a:spcPts val="4460"/>
              </a:lnSpc>
            </a:pPr>
            <a:r>
              <a:rPr lang="en-US" sz="2800" b="0" i="0" dirty="0">
                <a:latin typeface="Minion Pro Disp" panose="02040503060306020203" pitchFamily="18" charset="0"/>
              </a:rPr>
              <a:t>Robin </a:t>
            </a:r>
            <a:r>
              <a:rPr lang="en-US" sz="2800" b="0" i="0" dirty="0" err="1">
                <a:latin typeface="Minion Pro Disp" panose="02040503060306020203" pitchFamily="18" charset="0"/>
              </a:rPr>
              <a:t>Turak</a:t>
            </a:r>
            <a:endParaRPr lang="en-US" sz="2800" b="0" i="0" dirty="0">
              <a:latin typeface="Minion Pro Disp" panose="02040503060306020203" pitchFamily="18" charset="0"/>
            </a:endParaRPr>
          </a:p>
        </p:txBody>
      </p:sp>
      <p:sp>
        <p:nvSpPr>
          <p:cNvPr id="29" name="Text Placeholder 6">
            <a:extLst>
              <a:ext uri="{FF2B5EF4-FFF2-40B4-BE49-F238E27FC236}">
                <a16:creationId xmlns:a16="http://schemas.microsoft.com/office/drawing/2014/main" id="{4551FB0E-41E9-3AD5-B414-9BB1CAD3C173}"/>
              </a:ext>
            </a:extLst>
          </p:cNvPr>
          <p:cNvSpPr>
            <a:spLocks noGrp="1"/>
          </p:cNvSpPr>
          <p:nvPr>
            <p:ph type="body" sz="quarter" idx="27" hasCustomPrompt="1"/>
          </p:nvPr>
        </p:nvSpPr>
        <p:spPr>
          <a:xfrm>
            <a:off x="8582500" y="4001400"/>
            <a:ext cx="2880000" cy="230400"/>
          </a:xfrm>
        </p:spPr>
        <p:txBody>
          <a:bodyPr>
            <a:noAutofit/>
          </a:bodyPr>
          <a:lstStyle>
            <a:lvl1pPr marL="0" indent="0">
              <a:buNone/>
              <a:defRPr sz="1200" baseline="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800" b="0" i="0" dirty="0">
                <a:effectLst/>
                <a:latin typeface="Commissioner Loud" pitchFamily="2" charset="0"/>
              </a:rPr>
              <a:t>416.322.2293</a:t>
            </a:r>
            <a:endParaRPr lang="en-US" sz="2800" b="0" i="0" dirty="0">
              <a:latin typeface="Commissioner Loud" pitchFamily="2" charset="0"/>
            </a:endParaRPr>
          </a:p>
        </p:txBody>
      </p:sp>
      <p:sp>
        <p:nvSpPr>
          <p:cNvPr id="30" name="Text Placeholder 6">
            <a:extLst>
              <a:ext uri="{FF2B5EF4-FFF2-40B4-BE49-F238E27FC236}">
                <a16:creationId xmlns:a16="http://schemas.microsoft.com/office/drawing/2014/main" id="{B701C9E1-663D-A4A0-BEE5-ACA308B2AB78}"/>
              </a:ext>
            </a:extLst>
          </p:cNvPr>
          <p:cNvSpPr>
            <a:spLocks noGrp="1"/>
          </p:cNvSpPr>
          <p:nvPr>
            <p:ph type="body" sz="quarter" idx="28" hasCustomPrompt="1"/>
          </p:nvPr>
        </p:nvSpPr>
        <p:spPr>
          <a:xfrm>
            <a:off x="8582500" y="4203000"/>
            <a:ext cx="2880000" cy="230400"/>
          </a:xfrm>
        </p:spPr>
        <p:txBody>
          <a:bodyPr>
            <a:noAutofit/>
          </a:bodyPr>
          <a:lstStyle>
            <a:lvl1pPr marL="0" indent="0">
              <a:buNone/>
              <a:defRPr sz="1200" baseline="0">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800" b="0" i="0" dirty="0" err="1">
                <a:effectLst/>
                <a:latin typeface="Commissioner Loud" pitchFamily="2" charset="0"/>
              </a:rPr>
              <a:t>les.ross@peartreecanada.com</a:t>
            </a:r>
            <a:endParaRPr lang="en-US" sz="2800" b="0" i="0" dirty="0">
              <a:latin typeface="Commissioner Loud" pitchFamily="2" charset="0"/>
            </a:endParaRPr>
          </a:p>
        </p:txBody>
      </p:sp>
      <p:sp>
        <p:nvSpPr>
          <p:cNvPr id="32" name="Text Placeholder 31">
            <a:extLst>
              <a:ext uri="{FF2B5EF4-FFF2-40B4-BE49-F238E27FC236}">
                <a16:creationId xmlns:a16="http://schemas.microsoft.com/office/drawing/2014/main" id="{802A2319-F37A-6F95-EEA0-67547E974220}"/>
              </a:ext>
            </a:extLst>
          </p:cNvPr>
          <p:cNvSpPr>
            <a:spLocks noGrp="1"/>
          </p:cNvSpPr>
          <p:nvPr>
            <p:ph type="body" sz="quarter" idx="29" hasCustomPrompt="1"/>
          </p:nvPr>
        </p:nvSpPr>
        <p:spPr>
          <a:xfrm>
            <a:off x="8616000" y="3166200"/>
            <a:ext cx="2880000" cy="201600"/>
          </a:xfrm>
        </p:spPr>
        <p:txBody>
          <a:bodyPr>
            <a:noAutofit/>
          </a:bodyPr>
          <a:lstStyle>
            <a:lvl1pPr marL="0" indent="0">
              <a:buNone/>
              <a:defRPr sz="1000" baseline="0"/>
            </a:lvl1pPr>
          </a:lstStyle>
          <a:p>
            <a:pPr lvl="0"/>
            <a:r>
              <a:rPr lang="en-US" dirty="0"/>
              <a:t>PFP, CIM, MFA-P</a:t>
            </a:r>
          </a:p>
        </p:txBody>
      </p:sp>
    </p:spTree>
    <p:extLst>
      <p:ext uri="{BB962C8B-B14F-4D97-AF65-F5344CB8AC3E}">
        <p14:creationId xmlns:p14="http://schemas.microsoft.com/office/powerpoint/2010/main" val="36954809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ircle-Center">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B976534-F555-94E9-8FCD-0B8827FCA06E}"/>
              </a:ext>
            </a:extLst>
          </p:cNvPr>
          <p:cNvSpPr/>
          <p:nvPr userDrawn="1"/>
        </p:nvSpPr>
        <p:spPr>
          <a:xfrm>
            <a:off x="2853594" y="189000"/>
            <a:ext cx="6480000" cy="6480000"/>
          </a:xfrm>
          <a:prstGeom prst="ellipse">
            <a:avLst/>
          </a:prstGeom>
          <a:solidFill>
            <a:srgbClr val="FDF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E82A018F-B4A3-E9D2-4A8A-B6ABEF141900}"/>
              </a:ext>
            </a:extLst>
          </p:cNvPr>
          <p:cNvSpPr>
            <a:spLocks noGrp="1"/>
          </p:cNvSpPr>
          <p:nvPr>
            <p:ph type="dt" sz="half" idx="10"/>
          </p:nvPr>
        </p:nvSpPr>
        <p:spPr/>
        <p:txBody>
          <a:bodyPr/>
          <a:lstStyle/>
          <a:p>
            <a:r>
              <a:rPr lang="en-US"/>
              <a:t>2024</a:t>
            </a:r>
          </a:p>
        </p:txBody>
      </p:sp>
      <p:sp>
        <p:nvSpPr>
          <p:cNvPr id="6" name="Slide Number Placeholder 5">
            <a:extLst>
              <a:ext uri="{FF2B5EF4-FFF2-40B4-BE49-F238E27FC236}">
                <a16:creationId xmlns:a16="http://schemas.microsoft.com/office/drawing/2014/main" id="{73C57EBD-2803-33D6-FB8C-CA75D7BA1BFF}"/>
              </a:ext>
            </a:extLst>
          </p:cNvPr>
          <p:cNvSpPr>
            <a:spLocks noGrp="1"/>
          </p:cNvSpPr>
          <p:nvPr>
            <p:ph type="sldNum" sz="quarter" idx="12"/>
          </p:nvPr>
        </p:nvSpPr>
        <p:spPr/>
        <p:txBody>
          <a:bodyPr/>
          <a:lstStyle/>
          <a:p>
            <a:fld id="{BBA18796-BEA1-1D47-8E46-098ADA41C1D2}" type="slidenum">
              <a:rPr lang="en-US" smtClean="0"/>
              <a:t>‹#›</a:t>
            </a:fld>
            <a:endParaRPr lang="en-US"/>
          </a:p>
        </p:txBody>
      </p:sp>
      <p:sp>
        <p:nvSpPr>
          <p:cNvPr id="10" name="Text Placeholder 10">
            <a:extLst>
              <a:ext uri="{FF2B5EF4-FFF2-40B4-BE49-F238E27FC236}">
                <a16:creationId xmlns:a16="http://schemas.microsoft.com/office/drawing/2014/main" id="{93DCC475-4513-4E36-BE9D-134331EB4278}"/>
              </a:ext>
            </a:extLst>
          </p:cNvPr>
          <p:cNvSpPr>
            <a:spLocks noGrp="1" noChangeAspect="1"/>
          </p:cNvSpPr>
          <p:nvPr>
            <p:ph type="body" sz="quarter" idx="13" hasCustomPrompt="1"/>
          </p:nvPr>
        </p:nvSpPr>
        <p:spPr>
          <a:xfrm>
            <a:off x="2855912"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ORGANIZATION</a:t>
            </a:r>
          </a:p>
        </p:txBody>
      </p:sp>
      <p:sp>
        <p:nvSpPr>
          <p:cNvPr id="11" name="Text Placeholder 10">
            <a:extLst>
              <a:ext uri="{FF2B5EF4-FFF2-40B4-BE49-F238E27FC236}">
                <a16:creationId xmlns:a16="http://schemas.microsoft.com/office/drawing/2014/main" id="{E356F27D-2B9C-B6D6-9E03-4B200E54103C}"/>
              </a:ext>
            </a:extLst>
          </p:cNvPr>
          <p:cNvSpPr>
            <a:spLocks noGrp="1" noChangeAspect="1"/>
          </p:cNvSpPr>
          <p:nvPr>
            <p:ph type="body" sz="quarter" idx="14" hasCustomPrompt="1"/>
          </p:nvPr>
        </p:nvSpPr>
        <p:spPr>
          <a:xfrm>
            <a:off x="5014912"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PERSON</a:t>
            </a:r>
          </a:p>
        </p:txBody>
      </p:sp>
      <p:sp>
        <p:nvSpPr>
          <p:cNvPr id="12" name="Text Placeholder 10">
            <a:extLst>
              <a:ext uri="{FF2B5EF4-FFF2-40B4-BE49-F238E27FC236}">
                <a16:creationId xmlns:a16="http://schemas.microsoft.com/office/drawing/2014/main" id="{B7741966-C1C4-6C7A-CFA3-E7BBF50A1817}"/>
              </a:ext>
            </a:extLst>
          </p:cNvPr>
          <p:cNvSpPr>
            <a:spLocks noGrp="1" noChangeAspect="1"/>
          </p:cNvSpPr>
          <p:nvPr>
            <p:ph type="body" sz="quarter" idx="15" hasCustomPrompt="1"/>
          </p:nvPr>
        </p:nvSpPr>
        <p:spPr>
          <a:xfrm>
            <a:off x="7173594"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COMPANY NAME</a:t>
            </a:r>
          </a:p>
        </p:txBody>
      </p:sp>
      <p:cxnSp>
        <p:nvCxnSpPr>
          <p:cNvPr id="14" name="Straight Connector 13">
            <a:extLst>
              <a:ext uri="{FF2B5EF4-FFF2-40B4-BE49-F238E27FC236}">
                <a16:creationId xmlns:a16="http://schemas.microsoft.com/office/drawing/2014/main" id="{A761C15A-5FE6-D78A-3045-AE3A7FE34AA9}"/>
              </a:ext>
            </a:extLst>
          </p:cNvPr>
          <p:cNvCxnSpPr>
            <a:cxnSpLocks/>
          </p:cNvCxnSpPr>
          <p:nvPr userDrawn="1"/>
        </p:nvCxnSpPr>
        <p:spPr>
          <a:xfrm>
            <a:off x="695325" y="1080000"/>
            <a:ext cx="10801350" cy="0"/>
          </a:xfrm>
          <a:prstGeom prst="line">
            <a:avLst/>
          </a:prstGeom>
          <a:ln>
            <a:solidFill>
              <a:srgbClr val="2B2B2B">
                <a:alpha val="20000"/>
              </a:srgbClr>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EF85D100-BF1F-AD63-FFB3-B988BEFF3841}"/>
              </a:ext>
            </a:extLst>
          </p:cNvPr>
          <p:cNvCxnSpPr>
            <a:cxnSpLocks/>
          </p:cNvCxnSpPr>
          <p:nvPr userDrawn="1"/>
        </p:nvCxnSpPr>
        <p:spPr>
          <a:xfrm>
            <a:off x="695324" y="1449000"/>
            <a:ext cx="10801350" cy="0"/>
          </a:xfrm>
          <a:prstGeom prst="line">
            <a:avLst/>
          </a:prstGeom>
          <a:ln>
            <a:solidFill>
              <a:srgbClr val="2B2B2B">
                <a:alpha val="20392"/>
              </a:srgbClr>
            </a:solidFill>
          </a:ln>
        </p:spPr>
        <p:style>
          <a:lnRef idx="1">
            <a:schemeClr val="dk1"/>
          </a:lnRef>
          <a:fillRef idx="0">
            <a:schemeClr val="dk1"/>
          </a:fillRef>
          <a:effectRef idx="0">
            <a:schemeClr val="dk1"/>
          </a:effectRef>
          <a:fontRef idx="minor">
            <a:schemeClr val="tx1"/>
          </a:fontRef>
        </p:style>
      </p:cxnSp>
      <p:pic>
        <p:nvPicPr>
          <p:cNvPr id="16" name="Graphic 15">
            <a:extLst>
              <a:ext uri="{FF2B5EF4-FFF2-40B4-BE49-F238E27FC236}">
                <a16:creationId xmlns:a16="http://schemas.microsoft.com/office/drawing/2014/main" id="{85CF602D-0397-18DC-8FF7-F1B80967FC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5325" y="1179000"/>
            <a:ext cx="177800" cy="165100"/>
          </a:xfrm>
          <a:prstGeom prst="rect">
            <a:avLst/>
          </a:prstGeom>
        </p:spPr>
      </p:pic>
      <p:cxnSp>
        <p:nvCxnSpPr>
          <p:cNvPr id="17" name="Straight Connector 16">
            <a:extLst>
              <a:ext uri="{FF2B5EF4-FFF2-40B4-BE49-F238E27FC236}">
                <a16:creationId xmlns:a16="http://schemas.microsoft.com/office/drawing/2014/main" id="{2750003D-38A8-1F90-7823-CD6F666E38C7}"/>
              </a:ext>
            </a:extLst>
          </p:cNvPr>
          <p:cNvCxnSpPr>
            <a:cxnSpLocks/>
          </p:cNvCxnSpPr>
          <p:nvPr userDrawn="1"/>
        </p:nvCxnSpPr>
        <p:spPr>
          <a:xfrm>
            <a:off x="695324" y="5949315"/>
            <a:ext cx="10801350" cy="0"/>
          </a:xfrm>
          <a:prstGeom prst="line">
            <a:avLst/>
          </a:prstGeom>
          <a:ln>
            <a:solidFill>
              <a:srgbClr val="2B2B2B">
                <a:alpha val="20392"/>
              </a:srgbClr>
            </a:solidFill>
          </a:ln>
        </p:spPr>
        <p:style>
          <a:lnRef idx="1">
            <a:schemeClr val="dk1"/>
          </a:lnRef>
          <a:fillRef idx="0">
            <a:schemeClr val="dk1"/>
          </a:fillRef>
          <a:effectRef idx="0">
            <a:schemeClr val="dk1"/>
          </a:effectRef>
          <a:fontRef idx="minor">
            <a:schemeClr val="tx1"/>
          </a:fontRef>
        </p:style>
      </p:cxnSp>
      <p:pic>
        <p:nvPicPr>
          <p:cNvPr id="18" name="Graphic 17">
            <a:extLst>
              <a:ext uri="{FF2B5EF4-FFF2-40B4-BE49-F238E27FC236}">
                <a16:creationId xmlns:a16="http://schemas.microsoft.com/office/drawing/2014/main" id="{1EEB0576-259A-9276-D3C8-C73F6DC2BD5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5325" y="549275"/>
            <a:ext cx="1800225" cy="357545"/>
          </a:xfrm>
          <a:prstGeom prst="rect">
            <a:avLst/>
          </a:prstGeom>
        </p:spPr>
      </p:pic>
      <p:sp>
        <p:nvSpPr>
          <p:cNvPr id="3" name="Text Placeholder 17">
            <a:extLst>
              <a:ext uri="{FF2B5EF4-FFF2-40B4-BE49-F238E27FC236}">
                <a16:creationId xmlns:a16="http://schemas.microsoft.com/office/drawing/2014/main" id="{8C60510C-C65F-6A5C-5313-4147CACBE852}"/>
              </a:ext>
            </a:extLst>
          </p:cNvPr>
          <p:cNvSpPr>
            <a:spLocks noGrp="1"/>
          </p:cNvSpPr>
          <p:nvPr>
            <p:ph type="body" sz="quarter" idx="16" hasCustomPrompt="1"/>
          </p:nvPr>
        </p:nvSpPr>
        <p:spPr>
          <a:xfrm>
            <a:off x="972000" y="1080000"/>
            <a:ext cx="4050000" cy="378000"/>
          </a:xfrm>
        </p:spPr>
        <p:txBody>
          <a:bodyPr lIns="0" tIns="18000" rIns="0" bIns="0" anchor="ctr" anchorCtr="0">
            <a:noAutofit/>
          </a:bodyPr>
          <a:lstStyle>
            <a:lvl1pPr marL="0" indent="0">
              <a:buNone/>
              <a:defRPr sz="1000" b="0" i="0" kern="1000" spc="50" baseline="0">
                <a:latin typeface="Commissioner Loud" pitchFamily="2" charset="0"/>
              </a:defRPr>
            </a:lvl1pPr>
          </a:lstStyle>
          <a:p>
            <a:pPr lvl="0"/>
            <a:r>
              <a:rPr lang="en-US" dirty="0"/>
              <a:t>SLIDE HEADER</a:t>
            </a:r>
          </a:p>
        </p:txBody>
      </p:sp>
    </p:spTree>
    <p:extLst>
      <p:ext uri="{BB962C8B-B14F-4D97-AF65-F5344CB8AC3E}">
        <p14:creationId xmlns:p14="http://schemas.microsoft.com/office/powerpoint/2010/main" val="4061400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s/4">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82A018F-B4A3-E9D2-4A8A-B6ABEF141900}"/>
              </a:ext>
            </a:extLst>
          </p:cNvPr>
          <p:cNvSpPr>
            <a:spLocks noGrp="1"/>
          </p:cNvSpPr>
          <p:nvPr>
            <p:ph type="dt" sz="half" idx="10"/>
          </p:nvPr>
        </p:nvSpPr>
        <p:spPr/>
        <p:txBody>
          <a:bodyPr/>
          <a:lstStyle/>
          <a:p>
            <a:r>
              <a:rPr lang="en-US"/>
              <a:t>2023-04-20</a:t>
            </a:r>
          </a:p>
        </p:txBody>
      </p:sp>
      <p:sp>
        <p:nvSpPr>
          <p:cNvPr id="6" name="Slide Number Placeholder 5">
            <a:extLst>
              <a:ext uri="{FF2B5EF4-FFF2-40B4-BE49-F238E27FC236}">
                <a16:creationId xmlns:a16="http://schemas.microsoft.com/office/drawing/2014/main" id="{73C57EBD-2803-33D6-FB8C-CA75D7BA1BFF}"/>
              </a:ext>
            </a:extLst>
          </p:cNvPr>
          <p:cNvSpPr>
            <a:spLocks noGrp="1"/>
          </p:cNvSpPr>
          <p:nvPr>
            <p:ph type="sldNum" sz="quarter" idx="12"/>
          </p:nvPr>
        </p:nvSpPr>
        <p:spPr/>
        <p:txBody>
          <a:bodyPr/>
          <a:lstStyle/>
          <a:p>
            <a:fld id="{BBA18796-BEA1-1D47-8E46-098ADA41C1D2}" type="slidenum">
              <a:rPr lang="en-US" smtClean="0"/>
              <a:t>‹#›</a:t>
            </a:fld>
            <a:endParaRPr lang="en-US"/>
          </a:p>
        </p:txBody>
      </p:sp>
      <p:cxnSp>
        <p:nvCxnSpPr>
          <p:cNvPr id="14" name="Straight Connector 13">
            <a:extLst>
              <a:ext uri="{FF2B5EF4-FFF2-40B4-BE49-F238E27FC236}">
                <a16:creationId xmlns:a16="http://schemas.microsoft.com/office/drawing/2014/main" id="{A761C15A-5FE6-D78A-3045-AE3A7FE34AA9}"/>
              </a:ext>
            </a:extLst>
          </p:cNvPr>
          <p:cNvCxnSpPr>
            <a:cxnSpLocks/>
          </p:cNvCxnSpPr>
          <p:nvPr userDrawn="1"/>
        </p:nvCxnSpPr>
        <p:spPr>
          <a:xfrm>
            <a:off x="695325" y="1080000"/>
            <a:ext cx="10801350" cy="0"/>
          </a:xfrm>
          <a:prstGeom prst="line">
            <a:avLst/>
          </a:prstGeom>
          <a:ln>
            <a:solidFill>
              <a:srgbClr val="2B2B2B">
                <a:alpha val="20000"/>
              </a:srgbClr>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EF85D100-BF1F-AD63-FFB3-B988BEFF3841}"/>
              </a:ext>
            </a:extLst>
          </p:cNvPr>
          <p:cNvCxnSpPr>
            <a:cxnSpLocks/>
          </p:cNvCxnSpPr>
          <p:nvPr userDrawn="1"/>
        </p:nvCxnSpPr>
        <p:spPr>
          <a:xfrm>
            <a:off x="695324" y="1449000"/>
            <a:ext cx="10801350" cy="0"/>
          </a:xfrm>
          <a:prstGeom prst="line">
            <a:avLst/>
          </a:prstGeom>
          <a:ln>
            <a:solidFill>
              <a:srgbClr val="2B2B2B">
                <a:alpha val="20392"/>
              </a:srgbClr>
            </a:solidFill>
          </a:ln>
        </p:spPr>
        <p:style>
          <a:lnRef idx="1">
            <a:schemeClr val="dk1"/>
          </a:lnRef>
          <a:fillRef idx="0">
            <a:schemeClr val="dk1"/>
          </a:fillRef>
          <a:effectRef idx="0">
            <a:schemeClr val="dk1"/>
          </a:effectRef>
          <a:fontRef idx="minor">
            <a:schemeClr val="tx1"/>
          </a:fontRef>
        </p:style>
      </p:cxnSp>
      <p:pic>
        <p:nvPicPr>
          <p:cNvPr id="16" name="Graphic 15">
            <a:extLst>
              <a:ext uri="{FF2B5EF4-FFF2-40B4-BE49-F238E27FC236}">
                <a16:creationId xmlns:a16="http://schemas.microsoft.com/office/drawing/2014/main" id="{85CF602D-0397-18DC-8FF7-F1B80967FC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5325" y="1179000"/>
            <a:ext cx="177800" cy="165100"/>
          </a:xfrm>
          <a:prstGeom prst="rect">
            <a:avLst/>
          </a:prstGeom>
        </p:spPr>
      </p:pic>
      <p:cxnSp>
        <p:nvCxnSpPr>
          <p:cNvPr id="17" name="Straight Connector 16">
            <a:extLst>
              <a:ext uri="{FF2B5EF4-FFF2-40B4-BE49-F238E27FC236}">
                <a16:creationId xmlns:a16="http://schemas.microsoft.com/office/drawing/2014/main" id="{2750003D-38A8-1F90-7823-CD6F666E38C7}"/>
              </a:ext>
            </a:extLst>
          </p:cNvPr>
          <p:cNvCxnSpPr>
            <a:cxnSpLocks/>
          </p:cNvCxnSpPr>
          <p:nvPr userDrawn="1"/>
        </p:nvCxnSpPr>
        <p:spPr>
          <a:xfrm>
            <a:off x="695324" y="5949315"/>
            <a:ext cx="10801350" cy="0"/>
          </a:xfrm>
          <a:prstGeom prst="line">
            <a:avLst/>
          </a:prstGeom>
          <a:ln>
            <a:solidFill>
              <a:srgbClr val="2B2B2B">
                <a:alpha val="20392"/>
              </a:srgbClr>
            </a:solidFill>
          </a:ln>
        </p:spPr>
        <p:style>
          <a:lnRef idx="1">
            <a:schemeClr val="dk1"/>
          </a:lnRef>
          <a:fillRef idx="0">
            <a:schemeClr val="dk1"/>
          </a:fillRef>
          <a:effectRef idx="0">
            <a:schemeClr val="dk1"/>
          </a:effectRef>
          <a:fontRef idx="minor">
            <a:schemeClr val="tx1"/>
          </a:fontRef>
        </p:style>
      </p:cxnSp>
      <p:pic>
        <p:nvPicPr>
          <p:cNvPr id="18" name="Graphic 17">
            <a:extLst>
              <a:ext uri="{FF2B5EF4-FFF2-40B4-BE49-F238E27FC236}">
                <a16:creationId xmlns:a16="http://schemas.microsoft.com/office/drawing/2014/main" id="{1EEB0576-259A-9276-D3C8-C73F6DC2BD5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5325" y="549275"/>
            <a:ext cx="1800225" cy="357545"/>
          </a:xfrm>
          <a:prstGeom prst="rect">
            <a:avLst/>
          </a:prstGeom>
        </p:spPr>
      </p:pic>
      <p:sp>
        <p:nvSpPr>
          <p:cNvPr id="20" name="Text Placeholder 19">
            <a:extLst>
              <a:ext uri="{FF2B5EF4-FFF2-40B4-BE49-F238E27FC236}">
                <a16:creationId xmlns:a16="http://schemas.microsoft.com/office/drawing/2014/main" id="{CBD4DF8C-E8A3-9E15-BD6D-AED89CCE59AF}"/>
              </a:ext>
            </a:extLst>
          </p:cNvPr>
          <p:cNvSpPr>
            <a:spLocks noGrp="1"/>
          </p:cNvSpPr>
          <p:nvPr>
            <p:ph type="body" sz="quarter" idx="17" hasCustomPrompt="1"/>
          </p:nvPr>
        </p:nvSpPr>
        <p:spPr>
          <a:xfrm>
            <a:off x="1008000" y="2456889"/>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1</a:t>
            </a:r>
          </a:p>
        </p:txBody>
      </p:sp>
      <p:sp>
        <p:nvSpPr>
          <p:cNvPr id="31" name="Text Placeholder 19">
            <a:extLst>
              <a:ext uri="{FF2B5EF4-FFF2-40B4-BE49-F238E27FC236}">
                <a16:creationId xmlns:a16="http://schemas.microsoft.com/office/drawing/2014/main" id="{EDA62EC7-3951-7BFA-A1C5-D41CB10CA231}"/>
              </a:ext>
            </a:extLst>
          </p:cNvPr>
          <p:cNvSpPr>
            <a:spLocks noGrp="1"/>
          </p:cNvSpPr>
          <p:nvPr>
            <p:ph type="body" sz="quarter" idx="18" hasCustomPrompt="1"/>
          </p:nvPr>
        </p:nvSpPr>
        <p:spPr>
          <a:xfrm>
            <a:off x="1008000" y="2964142"/>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2</a:t>
            </a:r>
          </a:p>
        </p:txBody>
      </p:sp>
      <p:sp>
        <p:nvSpPr>
          <p:cNvPr id="32" name="Text Placeholder 19">
            <a:extLst>
              <a:ext uri="{FF2B5EF4-FFF2-40B4-BE49-F238E27FC236}">
                <a16:creationId xmlns:a16="http://schemas.microsoft.com/office/drawing/2014/main" id="{94AC1998-B1DA-F03D-CE09-5DA3B64E60E4}"/>
              </a:ext>
            </a:extLst>
          </p:cNvPr>
          <p:cNvSpPr>
            <a:spLocks noGrp="1"/>
          </p:cNvSpPr>
          <p:nvPr>
            <p:ph type="body" sz="quarter" idx="19" hasCustomPrompt="1"/>
          </p:nvPr>
        </p:nvSpPr>
        <p:spPr>
          <a:xfrm>
            <a:off x="1008000" y="3471395"/>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3</a:t>
            </a:r>
          </a:p>
        </p:txBody>
      </p:sp>
      <p:sp>
        <p:nvSpPr>
          <p:cNvPr id="33" name="Text Placeholder 19">
            <a:extLst>
              <a:ext uri="{FF2B5EF4-FFF2-40B4-BE49-F238E27FC236}">
                <a16:creationId xmlns:a16="http://schemas.microsoft.com/office/drawing/2014/main" id="{8C387B98-7C07-E87C-777D-DFA6EB29BDF2}"/>
              </a:ext>
            </a:extLst>
          </p:cNvPr>
          <p:cNvSpPr>
            <a:spLocks noGrp="1"/>
          </p:cNvSpPr>
          <p:nvPr>
            <p:ph type="body" sz="quarter" idx="20" hasCustomPrompt="1"/>
          </p:nvPr>
        </p:nvSpPr>
        <p:spPr>
          <a:xfrm>
            <a:off x="1008000" y="3978648"/>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4</a:t>
            </a:r>
          </a:p>
        </p:txBody>
      </p:sp>
      <p:sp>
        <p:nvSpPr>
          <p:cNvPr id="2" name="Text Placeholder 10">
            <a:extLst>
              <a:ext uri="{FF2B5EF4-FFF2-40B4-BE49-F238E27FC236}">
                <a16:creationId xmlns:a16="http://schemas.microsoft.com/office/drawing/2014/main" id="{CBD9D529-DECB-11D0-F9FF-5DEEF79BB3D9}"/>
              </a:ext>
            </a:extLst>
          </p:cNvPr>
          <p:cNvSpPr>
            <a:spLocks noGrp="1" noChangeAspect="1"/>
          </p:cNvSpPr>
          <p:nvPr>
            <p:ph type="body" sz="quarter" idx="13" hasCustomPrompt="1"/>
          </p:nvPr>
        </p:nvSpPr>
        <p:spPr>
          <a:xfrm>
            <a:off x="2855912"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ORGANIZATION</a:t>
            </a:r>
          </a:p>
        </p:txBody>
      </p:sp>
      <p:sp>
        <p:nvSpPr>
          <p:cNvPr id="3" name="Text Placeholder 10">
            <a:extLst>
              <a:ext uri="{FF2B5EF4-FFF2-40B4-BE49-F238E27FC236}">
                <a16:creationId xmlns:a16="http://schemas.microsoft.com/office/drawing/2014/main" id="{8C21F971-7E5F-90AB-2B4D-FA3361928F76}"/>
              </a:ext>
            </a:extLst>
          </p:cNvPr>
          <p:cNvSpPr>
            <a:spLocks noGrp="1" noChangeAspect="1"/>
          </p:cNvSpPr>
          <p:nvPr>
            <p:ph type="body" sz="quarter" idx="14" hasCustomPrompt="1"/>
          </p:nvPr>
        </p:nvSpPr>
        <p:spPr>
          <a:xfrm>
            <a:off x="5014912"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PERSON</a:t>
            </a:r>
          </a:p>
        </p:txBody>
      </p:sp>
      <p:sp>
        <p:nvSpPr>
          <p:cNvPr id="5" name="Text Placeholder 10">
            <a:extLst>
              <a:ext uri="{FF2B5EF4-FFF2-40B4-BE49-F238E27FC236}">
                <a16:creationId xmlns:a16="http://schemas.microsoft.com/office/drawing/2014/main" id="{DAC1F329-2243-D813-A683-A87BAF870F0A}"/>
              </a:ext>
            </a:extLst>
          </p:cNvPr>
          <p:cNvSpPr>
            <a:spLocks noGrp="1" noChangeAspect="1"/>
          </p:cNvSpPr>
          <p:nvPr>
            <p:ph type="body" sz="quarter" idx="15" hasCustomPrompt="1"/>
          </p:nvPr>
        </p:nvSpPr>
        <p:spPr>
          <a:xfrm>
            <a:off x="7173594"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COMPANY NAME</a:t>
            </a:r>
          </a:p>
        </p:txBody>
      </p:sp>
      <p:sp>
        <p:nvSpPr>
          <p:cNvPr id="7" name="Text Placeholder 17">
            <a:extLst>
              <a:ext uri="{FF2B5EF4-FFF2-40B4-BE49-F238E27FC236}">
                <a16:creationId xmlns:a16="http://schemas.microsoft.com/office/drawing/2014/main" id="{3618E4C8-061C-170A-F12B-FD414AFB45E3}"/>
              </a:ext>
            </a:extLst>
          </p:cNvPr>
          <p:cNvSpPr>
            <a:spLocks noGrp="1"/>
          </p:cNvSpPr>
          <p:nvPr>
            <p:ph type="body" sz="quarter" idx="16" hasCustomPrompt="1"/>
          </p:nvPr>
        </p:nvSpPr>
        <p:spPr>
          <a:xfrm>
            <a:off x="972000" y="1080000"/>
            <a:ext cx="4050000" cy="378000"/>
          </a:xfrm>
        </p:spPr>
        <p:txBody>
          <a:bodyPr lIns="0" tIns="18000" rIns="0" bIns="0" anchor="ctr" anchorCtr="0">
            <a:noAutofit/>
          </a:bodyPr>
          <a:lstStyle>
            <a:lvl1pPr marL="0" indent="0">
              <a:buNone/>
              <a:defRPr sz="1000" b="0" i="0" kern="1000" spc="50" baseline="0">
                <a:latin typeface="Commissioner Loud" pitchFamily="2" charset="0"/>
              </a:defRPr>
            </a:lvl1pPr>
          </a:lstStyle>
          <a:p>
            <a:pPr lvl="0"/>
            <a:r>
              <a:rPr lang="en-US" dirty="0"/>
              <a:t>SLIDE HEADER</a:t>
            </a:r>
          </a:p>
        </p:txBody>
      </p:sp>
    </p:spTree>
    <p:extLst>
      <p:ext uri="{BB962C8B-B14F-4D97-AF65-F5344CB8AC3E}">
        <p14:creationId xmlns:p14="http://schemas.microsoft.com/office/powerpoint/2010/main" val="3265088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s/3">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82A018F-B4A3-E9D2-4A8A-B6ABEF141900}"/>
              </a:ext>
            </a:extLst>
          </p:cNvPr>
          <p:cNvSpPr>
            <a:spLocks noGrp="1"/>
          </p:cNvSpPr>
          <p:nvPr>
            <p:ph type="dt" sz="half" idx="10"/>
          </p:nvPr>
        </p:nvSpPr>
        <p:spPr/>
        <p:txBody>
          <a:bodyPr/>
          <a:lstStyle/>
          <a:p>
            <a:r>
              <a:rPr lang="en-US"/>
              <a:t>2023-04-20</a:t>
            </a:r>
          </a:p>
        </p:txBody>
      </p:sp>
      <p:sp>
        <p:nvSpPr>
          <p:cNvPr id="6" name="Slide Number Placeholder 5">
            <a:extLst>
              <a:ext uri="{FF2B5EF4-FFF2-40B4-BE49-F238E27FC236}">
                <a16:creationId xmlns:a16="http://schemas.microsoft.com/office/drawing/2014/main" id="{73C57EBD-2803-33D6-FB8C-CA75D7BA1BFF}"/>
              </a:ext>
            </a:extLst>
          </p:cNvPr>
          <p:cNvSpPr>
            <a:spLocks noGrp="1"/>
          </p:cNvSpPr>
          <p:nvPr>
            <p:ph type="sldNum" sz="quarter" idx="12"/>
          </p:nvPr>
        </p:nvSpPr>
        <p:spPr/>
        <p:txBody>
          <a:bodyPr/>
          <a:lstStyle/>
          <a:p>
            <a:fld id="{BBA18796-BEA1-1D47-8E46-098ADA41C1D2}" type="slidenum">
              <a:rPr lang="en-US" smtClean="0"/>
              <a:t>‹#›</a:t>
            </a:fld>
            <a:endParaRPr lang="en-US"/>
          </a:p>
        </p:txBody>
      </p:sp>
      <p:cxnSp>
        <p:nvCxnSpPr>
          <p:cNvPr id="14" name="Straight Connector 13">
            <a:extLst>
              <a:ext uri="{FF2B5EF4-FFF2-40B4-BE49-F238E27FC236}">
                <a16:creationId xmlns:a16="http://schemas.microsoft.com/office/drawing/2014/main" id="{A761C15A-5FE6-D78A-3045-AE3A7FE34AA9}"/>
              </a:ext>
            </a:extLst>
          </p:cNvPr>
          <p:cNvCxnSpPr>
            <a:cxnSpLocks/>
          </p:cNvCxnSpPr>
          <p:nvPr userDrawn="1"/>
        </p:nvCxnSpPr>
        <p:spPr>
          <a:xfrm>
            <a:off x="695325" y="1080000"/>
            <a:ext cx="10801350" cy="0"/>
          </a:xfrm>
          <a:prstGeom prst="line">
            <a:avLst/>
          </a:prstGeom>
          <a:ln>
            <a:solidFill>
              <a:srgbClr val="2B2B2B">
                <a:alpha val="20000"/>
              </a:srgbClr>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EF85D100-BF1F-AD63-FFB3-B988BEFF3841}"/>
              </a:ext>
            </a:extLst>
          </p:cNvPr>
          <p:cNvCxnSpPr>
            <a:cxnSpLocks/>
          </p:cNvCxnSpPr>
          <p:nvPr userDrawn="1"/>
        </p:nvCxnSpPr>
        <p:spPr>
          <a:xfrm>
            <a:off x="695324" y="1449000"/>
            <a:ext cx="10801350" cy="0"/>
          </a:xfrm>
          <a:prstGeom prst="line">
            <a:avLst/>
          </a:prstGeom>
          <a:ln>
            <a:solidFill>
              <a:srgbClr val="2B2B2B">
                <a:alpha val="20392"/>
              </a:srgbClr>
            </a:solidFill>
          </a:ln>
        </p:spPr>
        <p:style>
          <a:lnRef idx="1">
            <a:schemeClr val="dk1"/>
          </a:lnRef>
          <a:fillRef idx="0">
            <a:schemeClr val="dk1"/>
          </a:fillRef>
          <a:effectRef idx="0">
            <a:schemeClr val="dk1"/>
          </a:effectRef>
          <a:fontRef idx="minor">
            <a:schemeClr val="tx1"/>
          </a:fontRef>
        </p:style>
      </p:cxnSp>
      <p:pic>
        <p:nvPicPr>
          <p:cNvPr id="16" name="Graphic 15">
            <a:extLst>
              <a:ext uri="{FF2B5EF4-FFF2-40B4-BE49-F238E27FC236}">
                <a16:creationId xmlns:a16="http://schemas.microsoft.com/office/drawing/2014/main" id="{85CF602D-0397-18DC-8FF7-F1B80967FC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5325" y="1179000"/>
            <a:ext cx="177800" cy="165100"/>
          </a:xfrm>
          <a:prstGeom prst="rect">
            <a:avLst/>
          </a:prstGeom>
        </p:spPr>
      </p:pic>
      <p:cxnSp>
        <p:nvCxnSpPr>
          <p:cNvPr id="17" name="Straight Connector 16">
            <a:extLst>
              <a:ext uri="{FF2B5EF4-FFF2-40B4-BE49-F238E27FC236}">
                <a16:creationId xmlns:a16="http://schemas.microsoft.com/office/drawing/2014/main" id="{2750003D-38A8-1F90-7823-CD6F666E38C7}"/>
              </a:ext>
            </a:extLst>
          </p:cNvPr>
          <p:cNvCxnSpPr>
            <a:cxnSpLocks/>
          </p:cNvCxnSpPr>
          <p:nvPr userDrawn="1"/>
        </p:nvCxnSpPr>
        <p:spPr>
          <a:xfrm>
            <a:off x="695324" y="5949315"/>
            <a:ext cx="10801350" cy="0"/>
          </a:xfrm>
          <a:prstGeom prst="line">
            <a:avLst/>
          </a:prstGeom>
          <a:ln>
            <a:solidFill>
              <a:srgbClr val="2B2B2B">
                <a:alpha val="20392"/>
              </a:srgbClr>
            </a:solidFill>
          </a:ln>
        </p:spPr>
        <p:style>
          <a:lnRef idx="1">
            <a:schemeClr val="dk1"/>
          </a:lnRef>
          <a:fillRef idx="0">
            <a:schemeClr val="dk1"/>
          </a:fillRef>
          <a:effectRef idx="0">
            <a:schemeClr val="dk1"/>
          </a:effectRef>
          <a:fontRef idx="minor">
            <a:schemeClr val="tx1"/>
          </a:fontRef>
        </p:style>
      </p:cxnSp>
      <p:pic>
        <p:nvPicPr>
          <p:cNvPr id="18" name="Graphic 17">
            <a:extLst>
              <a:ext uri="{FF2B5EF4-FFF2-40B4-BE49-F238E27FC236}">
                <a16:creationId xmlns:a16="http://schemas.microsoft.com/office/drawing/2014/main" id="{1EEB0576-259A-9276-D3C8-C73F6DC2BD5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5325" y="549275"/>
            <a:ext cx="1800225" cy="357545"/>
          </a:xfrm>
          <a:prstGeom prst="rect">
            <a:avLst/>
          </a:prstGeom>
        </p:spPr>
      </p:pic>
      <p:sp>
        <p:nvSpPr>
          <p:cNvPr id="20" name="Text Placeholder 19">
            <a:extLst>
              <a:ext uri="{FF2B5EF4-FFF2-40B4-BE49-F238E27FC236}">
                <a16:creationId xmlns:a16="http://schemas.microsoft.com/office/drawing/2014/main" id="{CBD4DF8C-E8A3-9E15-BD6D-AED89CCE59AF}"/>
              </a:ext>
            </a:extLst>
          </p:cNvPr>
          <p:cNvSpPr>
            <a:spLocks noGrp="1"/>
          </p:cNvSpPr>
          <p:nvPr>
            <p:ph type="body" sz="quarter" idx="17" hasCustomPrompt="1"/>
          </p:nvPr>
        </p:nvSpPr>
        <p:spPr>
          <a:xfrm>
            <a:off x="1008000" y="2705520"/>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1</a:t>
            </a:r>
          </a:p>
        </p:txBody>
      </p:sp>
      <p:sp>
        <p:nvSpPr>
          <p:cNvPr id="31" name="Text Placeholder 19">
            <a:extLst>
              <a:ext uri="{FF2B5EF4-FFF2-40B4-BE49-F238E27FC236}">
                <a16:creationId xmlns:a16="http://schemas.microsoft.com/office/drawing/2014/main" id="{EDA62EC7-3951-7BFA-A1C5-D41CB10CA231}"/>
              </a:ext>
            </a:extLst>
          </p:cNvPr>
          <p:cNvSpPr>
            <a:spLocks noGrp="1"/>
          </p:cNvSpPr>
          <p:nvPr>
            <p:ph type="body" sz="quarter" idx="18" hasCustomPrompt="1"/>
          </p:nvPr>
        </p:nvSpPr>
        <p:spPr>
          <a:xfrm>
            <a:off x="1008000" y="3212773"/>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2</a:t>
            </a:r>
          </a:p>
        </p:txBody>
      </p:sp>
      <p:sp>
        <p:nvSpPr>
          <p:cNvPr id="32" name="Text Placeholder 19">
            <a:extLst>
              <a:ext uri="{FF2B5EF4-FFF2-40B4-BE49-F238E27FC236}">
                <a16:creationId xmlns:a16="http://schemas.microsoft.com/office/drawing/2014/main" id="{94AC1998-B1DA-F03D-CE09-5DA3B64E60E4}"/>
              </a:ext>
            </a:extLst>
          </p:cNvPr>
          <p:cNvSpPr>
            <a:spLocks noGrp="1"/>
          </p:cNvSpPr>
          <p:nvPr>
            <p:ph type="body" sz="quarter" idx="19" hasCustomPrompt="1"/>
          </p:nvPr>
        </p:nvSpPr>
        <p:spPr>
          <a:xfrm>
            <a:off x="1008000" y="3720026"/>
            <a:ext cx="10488675" cy="432454"/>
          </a:xfrm>
        </p:spPr>
        <p:txBody>
          <a:bodyPr lIns="0" tIns="72000" rIns="0" bIns="36000" anchor="ctr" anchorCtr="0">
            <a:noAutofit/>
          </a:bodyPr>
          <a:lstStyle>
            <a:lvl1pPr marL="0" indent="0">
              <a:buNone/>
              <a:defRPr sz="2400" b="0" i="0">
                <a:latin typeface="Commissioner Loud" pitchFamily="2" charset="0"/>
              </a:defRPr>
            </a:lvl1pPr>
          </a:lstStyle>
          <a:p>
            <a:pPr lvl="0"/>
            <a:r>
              <a:rPr lang="en-US" dirty="0"/>
              <a:t>Bullet point number 3</a:t>
            </a:r>
          </a:p>
        </p:txBody>
      </p:sp>
      <p:sp>
        <p:nvSpPr>
          <p:cNvPr id="2" name="Text Placeholder 10">
            <a:extLst>
              <a:ext uri="{FF2B5EF4-FFF2-40B4-BE49-F238E27FC236}">
                <a16:creationId xmlns:a16="http://schemas.microsoft.com/office/drawing/2014/main" id="{2D06526C-9232-BCE1-2910-7D372D91655B}"/>
              </a:ext>
            </a:extLst>
          </p:cNvPr>
          <p:cNvSpPr>
            <a:spLocks noGrp="1" noChangeAspect="1"/>
          </p:cNvSpPr>
          <p:nvPr>
            <p:ph type="body" sz="quarter" idx="13" hasCustomPrompt="1"/>
          </p:nvPr>
        </p:nvSpPr>
        <p:spPr>
          <a:xfrm>
            <a:off x="2855912"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ORGANIZATION</a:t>
            </a:r>
          </a:p>
        </p:txBody>
      </p:sp>
      <p:sp>
        <p:nvSpPr>
          <p:cNvPr id="3" name="Text Placeholder 10">
            <a:extLst>
              <a:ext uri="{FF2B5EF4-FFF2-40B4-BE49-F238E27FC236}">
                <a16:creationId xmlns:a16="http://schemas.microsoft.com/office/drawing/2014/main" id="{CA46C7B9-79E1-63AE-ABFA-AEEE0E7C45EF}"/>
              </a:ext>
            </a:extLst>
          </p:cNvPr>
          <p:cNvSpPr>
            <a:spLocks noGrp="1" noChangeAspect="1"/>
          </p:cNvSpPr>
          <p:nvPr>
            <p:ph type="body" sz="quarter" idx="14" hasCustomPrompt="1"/>
          </p:nvPr>
        </p:nvSpPr>
        <p:spPr>
          <a:xfrm>
            <a:off x="5014912"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PERSON</a:t>
            </a:r>
          </a:p>
        </p:txBody>
      </p:sp>
      <p:sp>
        <p:nvSpPr>
          <p:cNvPr id="5" name="Text Placeholder 10">
            <a:extLst>
              <a:ext uri="{FF2B5EF4-FFF2-40B4-BE49-F238E27FC236}">
                <a16:creationId xmlns:a16="http://schemas.microsoft.com/office/drawing/2014/main" id="{1E5D7797-F187-57B3-BA19-C26B790B7341}"/>
              </a:ext>
            </a:extLst>
          </p:cNvPr>
          <p:cNvSpPr>
            <a:spLocks noGrp="1" noChangeAspect="1"/>
          </p:cNvSpPr>
          <p:nvPr>
            <p:ph type="body" sz="quarter" idx="15" hasCustomPrompt="1"/>
          </p:nvPr>
        </p:nvSpPr>
        <p:spPr>
          <a:xfrm>
            <a:off x="7173594"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COMPANY NAME</a:t>
            </a:r>
          </a:p>
        </p:txBody>
      </p:sp>
      <p:sp>
        <p:nvSpPr>
          <p:cNvPr id="7" name="Text Placeholder 17">
            <a:extLst>
              <a:ext uri="{FF2B5EF4-FFF2-40B4-BE49-F238E27FC236}">
                <a16:creationId xmlns:a16="http://schemas.microsoft.com/office/drawing/2014/main" id="{D1D76FD6-B8EE-DE3D-BF1E-C6F2D6935C7E}"/>
              </a:ext>
            </a:extLst>
          </p:cNvPr>
          <p:cNvSpPr>
            <a:spLocks noGrp="1"/>
          </p:cNvSpPr>
          <p:nvPr>
            <p:ph type="body" sz="quarter" idx="16" hasCustomPrompt="1"/>
          </p:nvPr>
        </p:nvSpPr>
        <p:spPr>
          <a:xfrm>
            <a:off x="972000" y="1080000"/>
            <a:ext cx="4050000" cy="378000"/>
          </a:xfrm>
        </p:spPr>
        <p:txBody>
          <a:bodyPr lIns="0" tIns="18000" rIns="0" bIns="0" anchor="ctr" anchorCtr="0">
            <a:noAutofit/>
          </a:bodyPr>
          <a:lstStyle>
            <a:lvl1pPr marL="0" indent="0">
              <a:buNone/>
              <a:defRPr sz="1000" b="0" i="0" kern="1000" spc="50" baseline="0">
                <a:latin typeface="Commissioner Loud" pitchFamily="2" charset="0"/>
              </a:defRPr>
            </a:lvl1pPr>
          </a:lstStyle>
          <a:p>
            <a:pPr lvl="0"/>
            <a:r>
              <a:rPr lang="en-US" dirty="0"/>
              <a:t>SLIDE HEADER</a:t>
            </a:r>
          </a:p>
        </p:txBody>
      </p:sp>
    </p:spTree>
    <p:extLst>
      <p:ext uri="{BB962C8B-B14F-4D97-AF65-F5344CB8AC3E}">
        <p14:creationId xmlns:p14="http://schemas.microsoft.com/office/powerpoint/2010/main" val="3381638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82A018F-B4A3-E9D2-4A8A-B6ABEF141900}"/>
              </a:ext>
            </a:extLst>
          </p:cNvPr>
          <p:cNvSpPr>
            <a:spLocks noGrp="1"/>
          </p:cNvSpPr>
          <p:nvPr>
            <p:ph type="dt" sz="half" idx="10"/>
          </p:nvPr>
        </p:nvSpPr>
        <p:spPr/>
        <p:txBody>
          <a:bodyPr/>
          <a:lstStyle/>
          <a:p>
            <a:r>
              <a:rPr lang="en-US"/>
              <a:t>2023-04-20</a:t>
            </a:r>
          </a:p>
        </p:txBody>
      </p:sp>
      <p:sp>
        <p:nvSpPr>
          <p:cNvPr id="6" name="Slide Number Placeholder 5">
            <a:extLst>
              <a:ext uri="{FF2B5EF4-FFF2-40B4-BE49-F238E27FC236}">
                <a16:creationId xmlns:a16="http://schemas.microsoft.com/office/drawing/2014/main" id="{73C57EBD-2803-33D6-FB8C-CA75D7BA1BFF}"/>
              </a:ext>
            </a:extLst>
          </p:cNvPr>
          <p:cNvSpPr>
            <a:spLocks noGrp="1"/>
          </p:cNvSpPr>
          <p:nvPr>
            <p:ph type="sldNum" sz="quarter" idx="12"/>
          </p:nvPr>
        </p:nvSpPr>
        <p:spPr/>
        <p:txBody>
          <a:bodyPr/>
          <a:lstStyle/>
          <a:p>
            <a:fld id="{BBA18796-BEA1-1D47-8E46-098ADA41C1D2}" type="slidenum">
              <a:rPr lang="en-US" smtClean="0"/>
              <a:t>‹#›</a:t>
            </a:fld>
            <a:endParaRPr lang="en-US"/>
          </a:p>
        </p:txBody>
      </p:sp>
      <p:cxnSp>
        <p:nvCxnSpPr>
          <p:cNvPr id="14" name="Straight Connector 13">
            <a:extLst>
              <a:ext uri="{FF2B5EF4-FFF2-40B4-BE49-F238E27FC236}">
                <a16:creationId xmlns:a16="http://schemas.microsoft.com/office/drawing/2014/main" id="{A761C15A-5FE6-D78A-3045-AE3A7FE34AA9}"/>
              </a:ext>
            </a:extLst>
          </p:cNvPr>
          <p:cNvCxnSpPr>
            <a:cxnSpLocks/>
          </p:cNvCxnSpPr>
          <p:nvPr userDrawn="1"/>
        </p:nvCxnSpPr>
        <p:spPr>
          <a:xfrm>
            <a:off x="695325" y="1080000"/>
            <a:ext cx="10801350" cy="0"/>
          </a:xfrm>
          <a:prstGeom prst="line">
            <a:avLst/>
          </a:prstGeom>
          <a:ln>
            <a:solidFill>
              <a:srgbClr val="2B2B2B">
                <a:alpha val="20000"/>
              </a:srgbClr>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EF85D100-BF1F-AD63-FFB3-B988BEFF3841}"/>
              </a:ext>
            </a:extLst>
          </p:cNvPr>
          <p:cNvCxnSpPr>
            <a:cxnSpLocks/>
          </p:cNvCxnSpPr>
          <p:nvPr userDrawn="1"/>
        </p:nvCxnSpPr>
        <p:spPr>
          <a:xfrm>
            <a:off x="695324" y="1449000"/>
            <a:ext cx="10801350" cy="0"/>
          </a:xfrm>
          <a:prstGeom prst="line">
            <a:avLst/>
          </a:prstGeom>
          <a:ln>
            <a:solidFill>
              <a:srgbClr val="2B2B2B">
                <a:alpha val="20392"/>
              </a:srgbClr>
            </a:solidFill>
          </a:ln>
        </p:spPr>
        <p:style>
          <a:lnRef idx="1">
            <a:schemeClr val="dk1"/>
          </a:lnRef>
          <a:fillRef idx="0">
            <a:schemeClr val="dk1"/>
          </a:fillRef>
          <a:effectRef idx="0">
            <a:schemeClr val="dk1"/>
          </a:effectRef>
          <a:fontRef idx="minor">
            <a:schemeClr val="tx1"/>
          </a:fontRef>
        </p:style>
      </p:cxnSp>
      <p:pic>
        <p:nvPicPr>
          <p:cNvPr id="16" name="Graphic 15">
            <a:extLst>
              <a:ext uri="{FF2B5EF4-FFF2-40B4-BE49-F238E27FC236}">
                <a16:creationId xmlns:a16="http://schemas.microsoft.com/office/drawing/2014/main" id="{85CF602D-0397-18DC-8FF7-F1B80967FC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5325" y="1179000"/>
            <a:ext cx="177800" cy="165100"/>
          </a:xfrm>
          <a:prstGeom prst="rect">
            <a:avLst/>
          </a:prstGeom>
        </p:spPr>
      </p:pic>
      <p:cxnSp>
        <p:nvCxnSpPr>
          <p:cNvPr id="17" name="Straight Connector 16">
            <a:extLst>
              <a:ext uri="{FF2B5EF4-FFF2-40B4-BE49-F238E27FC236}">
                <a16:creationId xmlns:a16="http://schemas.microsoft.com/office/drawing/2014/main" id="{2750003D-38A8-1F90-7823-CD6F666E38C7}"/>
              </a:ext>
            </a:extLst>
          </p:cNvPr>
          <p:cNvCxnSpPr>
            <a:cxnSpLocks/>
          </p:cNvCxnSpPr>
          <p:nvPr userDrawn="1"/>
        </p:nvCxnSpPr>
        <p:spPr>
          <a:xfrm>
            <a:off x="695324" y="5949315"/>
            <a:ext cx="10801350" cy="0"/>
          </a:xfrm>
          <a:prstGeom prst="line">
            <a:avLst/>
          </a:prstGeom>
          <a:ln>
            <a:solidFill>
              <a:srgbClr val="2B2B2B">
                <a:alpha val="20392"/>
              </a:srgbClr>
            </a:solidFill>
          </a:ln>
        </p:spPr>
        <p:style>
          <a:lnRef idx="1">
            <a:schemeClr val="dk1"/>
          </a:lnRef>
          <a:fillRef idx="0">
            <a:schemeClr val="dk1"/>
          </a:fillRef>
          <a:effectRef idx="0">
            <a:schemeClr val="dk1"/>
          </a:effectRef>
          <a:fontRef idx="minor">
            <a:schemeClr val="tx1"/>
          </a:fontRef>
        </p:style>
      </p:cxnSp>
      <p:pic>
        <p:nvPicPr>
          <p:cNvPr id="18" name="Graphic 17">
            <a:extLst>
              <a:ext uri="{FF2B5EF4-FFF2-40B4-BE49-F238E27FC236}">
                <a16:creationId xmlns:a16="http://schemas.microsoft.com/office/drawing/2014/main" id="{1EEB0576-259A-9276-D3C8-C73F6DC2BD5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5325" y="549275"/>
            <a:ext cx="1800225" cy="357545"/>
          </a:xfrm>
          <a:prstGeom prst="rect">
            <a:avLst/>
          </a:prstGeom>
        </p:spPr>
      </p:pic>
      <p:sp>
        <p:nvSpPr>
          <p:cNvPr id="21" name="Text Placeholder 10">
            <a:extLst>
              <a:ext uri="{FF2B5EF4-FFF2-40B4-BE49-F238E27FC236}">
                <a16:creationId xmlns:a16="http://schemas.microsoft.com/office/drawing/2014/main" id="{0278D4ED-FF14-B836-4B1F-8A69130B443A}"/>
              </a:ext>
            </a:extLst>
          </p:cNvPr>
          <p:cNvSpPr>
            <a:spLocks noGrp="1" noChangeAspect="1"/>
          </p:cNvSpPr>
          <p:nvPr>
            <p:ph type="body" sz="quarter" idx="13" hasCustomPrompt="1"/>
          </p:nvPr>
        </p:nvSpPr>
        <p:spPr>
          <a:xfrm>
            <a:off x="2855912"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ORGANIZATION</a:t>
            </a:r>
          </a:p>
        </p:txBody>
      </p:sp>
      <p:sp>
        <p:nvSpPr>
          <p:cNvPr id="22" name="Text Placeholder 10">
            <a:extLst>
              <a:ext uri="{FF2B5EF4-FFF2-40B4-BE49-F238E27FC236}">
                <a16:creationId xmlns:a16="http://schemas.microsoft.com/office/drawing/2014/main" id="{8DAE35E1-6622-1389-0972-D1F19147BDB0}"/>
              </a:ext>
            </a:extLst>
          </p:cNvPr>
          <p:cNvSpPr>
            <a:spLocks noGrp="1" noChangeAspect="1"/>
          </p:cNvSpPr>
          <p:nvPr>
            <p:ph type="body" sz="quarter" idx="14" hasCustomPrompt="1"/>
          </p:nvPr>
        </p:nvSpPr>
        <p:spPr>
          <a:xfrm>
            <a:off x="5014912"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PERSON</a:t>
            </a:r>
          </a:p>
        </p:txBody>
      </p:sp>
      <p:sp>
        <p:nvSpPr>
          <p:cNvPr id="23" name="Text Placeholder 10">
            <a:extLst>
              <a:ext uri="{FF2B5EF4-FFF2-40B4-BE49-F238E27FC236}">
                <a16:creationId xmlns:a16="http://schemas.microsoft.com/office/drawing/2014/main" id="{24FD9094-C95C-B175-98C3-1D112E7F696A}"/>
              </a:ext>
            </a:extLst>
          </p:cNvPr>
          <p:cNvSpPr>
            <a:spLocks noGrp="1" noChangeAspect="1"/>
          </p:cNvSpPr>
          <p:nvPr>
            <p:ph type="body" sz="quarter" idx="15" hasCustomPrompt="1"/>
          </p:nvPr>
        </p:nvSpPr>
        <p:spPr>
          <a:xfrm>
            <a:off x="7173594" y="5949000"/>
            <a:ext cx="2160000" cy="360000"/>
          </a:xfrm>
        </p:spPr>
        <p:txBody>
          <a:bodyPr anchor="b" anchorCtr="0"/>
          <a:lstStyle>
            <a:lvl1pPr marL="0" indent="0">
              <a:buNone/>
              <a:defRPr sz="1000" b="0" i="0" kern="1000" spc="50" baseline="0">
                <a:solidFill>
                  <a:schemeClr val="tx1">
                    <a:alpha val="70000"/>
                  </a:schemeClr>
                </a:solidFill>
                <a:latin typeface="Commissioner Loud" pitchFamily="2" charset="0"/>
              </a:defRPr>
            </a:lvl1pPr>
          </a:lstStyle>
          <a:p>
            <a:pPr lvl="0"/>
            <a:r>
              <a:rPr lang="en-US" dirty="0"/>
              <a:t>COMPANY NAME</a:t>
            </a:r>
          </a:p>
        </p:txBody>
      </p:sp>
      <p:sp>
        <p:nvSpPr>
          <p:cNvPr id="24" name="Text Placeholder 17">
            <a:extLst>
              <a:ext uri="{FF2B5EF4-FFF2-40B4-BE49-F238E27FC236}">
                <a16:creationId xmlns:a16="http://schemas.microsoft.com/office/drawing/2014/main" id="{CFBB4E23-3628-EB7C-9C34-A3D5A9E0225B}"/>
              </a:ext>
            </a:extLst>
          </p:cNvPr>
          <p:cNvSpPr>
            <a:spLocks noGrp="1"/>
          </p:cNvSpPr>
          <p:nvPr>
            <p:ph type="body" sz="quarter" idx="16" hasCustomPrompt="1"/>
          </p:nvPr>
        </p:nvSpPr>
        <p:spPr>
          <a:xfrm>
            <a:off x="972000" y="1080000"/>
            <a:ext cx="4050000" cy="378000"/>
          </a:xfrm>
        </p:spPr>
        <p:txBody>
          <a:bodyPr lIns="0" tIns="18000" rIns="0" bIns="0" anchor="ctr" anchorCtr="0">
            <a:noAutofit/>
          </a:bodyPr>
          <a:lstStyle>
            <a:lvl1pPr marL="0" indent="0">
              <a:buNone/>
              <a:defRPr sz="1000" b="0" i="0" kern="1000" spc="50" baseline="0">
                <a:latin typeface="Commissioner Loud" pitchFamily="2" charset="0"/>
              </a:defRPr>
            </a:lvl1pPr>
          </a:lstStyle>
          <a:p>
            <a:pPr lvl="0"/>
            <a:r>
              <a:rPr lang="en-US" dirty="0"/>
              <a:t>SLIDE HEADER</a:t>
            </a:r>
          </a:p>
        </p:txBody>
      </p:sp>
    </p:spTree>
    <p:extLst>
      <p:ext uri="{BB962C8B-B14F-4D97-AF65-F5344CB8AC3E}">
        <p14:creationId xmlns:p14="http://schemas.microsoft.com/office/powerpoint/2010/main" val="3283649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4.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theme" Target="../theme/theme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0B8A40-A998-11E2-6B88-368A2ED495AC}"/>
              </a:ext>
            </a:extLst>
          </p:cNvPr>
          <p:cNvSpPr>
            <a:spLocks noGrp="1"/>
          </p:cNvSpPr>
          <p:nvPr>
            <p:ph type="title"/>
          </p:nvPr>
        </p:nvSpPr>
        <p:spPr>
          <a:xfrm>
            <a:off x="695324" y="1985793"/>
            <a:ext cx="10801351" cy="144320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E138E6-D29E-FD6E-C6F4-44A4B8EC31A3}"/>
              </a:ext>
            </a:extLst>
          </p:cNvPr>
          <p:cNvSpPr>
            <a:spLocks noGrp="1"/>
          </p:cNvSpPr>
          <p:nvPr>
            <p:ph type="body" idx="1"/>
          </p:nvPr>
        </p:nvSpPr>
        <p:spPr>
          <a:xfrm>
            <a:off x="695325" y="3428999"/>
            <a:ext cx="10801350" cy="252031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5DFD3DB-42E4-AE57-BE25-D37B1599F193}"/>
              </a:ext>
            </a:extLst>
          </p:cNvPr>
          <p:cNvSpPr>
            <a:spLocks noGrp="1" noChangeAspect="1"/>
          </p:cNvSpPr>
          <p:nvPr>
            <p:ph type="dt" sz="half" idx="2"/>
          </p:nvPr>
        </p:nvSpPr>
        <p:spPr>
          <a:xfrm>
            <a:off x="695328" y="5949000"/>
            <a:ext cx="2160585" cy="360000"/>
          </a:xfrm>
          <a:prstGeom prst="rect">
            <a:avLst/>
          </a:prstGeom>
        </p:spPr>
        <p:txBody>
          <a:bodyPr vert="horz" lIns="91440" tIns="45720" rIns="91440" bIns="45720" rtlCol="0" anchor="b"/>
          <a:lstStyle>
            <a:lvl1pPr algn="l">
              <a:defRPr sz="1000" b="0" i="0" kern="1000" spc="50" baseline="0">
                <a:solidFill>
                  <a:schemeClr val="tx1">
                    <a:alpha val="70000"/>
                  </a:schemeClr>
                </a:solidFill>
                <a:latin typeface="Commissioner Loud" pitchFamily="2" charset="0"/>
              </a:defRPr>
            </a:lvl1pPr>
          </a:lstStyle>
          <a:p>
            <a:r>
              <a:rPr lang="en-US" dirty="0"/>
              <a:t>2024-01-23</a:t>
            </a:r>
          </a:p>
        </p:txBody>
      </p:sp>
      <p:sp>
        <p:nvSpPr>
          <p:cNvPr id="6" name="Slide Number Placeholder 5">
            <a:extLst>
              <a:ext uri="{FF2B5EF4-FFF2-40B4-BE49-F238E27FC236}">
                <a16:creationId xmlns:a16="http://schemas.microsoft.com/office/drawing/2014/main" id="{11ED1B76-F598-2CC7-ADCA-49844577992A}"/>
              </a:ext>
            </a:extLst>
          </p:cNvPr>
          <p:cNvSpPr>
            <a:spLocks noGrp="1" noChangeAspect="1"/>
          </p:cNvSpPr>
          <p:nvPr>
            <p:ph type="sldNum" sz="quarter" idx="4"/>
          </p:nvPr>
        </p:nvSpPr>
        <p:spPr>
          <a:xfrm>
            <a:off x="9336405" y="5949000"/>
            <a:ext cx="2160587" cy="360000"/>
          </a:xfrm>
          <a:prstGeom prst="rect">
            <a:avLst/>
          </a:prstGeom>
        </p:spPr>
        <p:txBody>
          <a:bodyPr vert="horz" lIns="91440" tIns="45720" rIns="91440" bIns="45720" rtlCol="0" anchor="b"/>
          <a:lstStyle>
            <a:lvl1pPr algn="r">
              <a:defRPr sz="1000" b="0" i="0" kern="1000" spc="50" baseline="0">
                <a:solidFill>
                  <a:schemeClr val="tx1">
                    <a:alpha val="70000"/>
                  </a:schemeClr>
                </a:solidFill>
                <a:latin typeface="Commissioner Loud" pitchFamily="2" charset="0"/>
              </a:defRPr>
            </a:lvl1pPr>
          </a:lstStyle>
          <a:p>
            <a:fld id="{BBA18796-BEA1-1D47-8E46-098ADA41C1D2}" type="slidenum">
              <a:rPr lang="en-US" smtClean="0"/>
              <a:pPr/>
              <a:t>‹#›</a:t>
            </a:fld>
            <a:endParaRPr lang="en-US" dirty="0"/>
          </a:p>
        </p:txBody>
      </p:sp>
      <p:sp>
        <p:nvSpPr>
          <p:cNvPr id="16" name="TextBox 15">
            <a:extLst>
              <a:ext uri="{FF2B5EF4-FFF2-40B4-BE49-F238E27FC236}">
                <a16:creationId xmlns:a16="http://schemas.microsoft.com/office/drawing/2014/main" id="{1CBBEEB8-F338-4076-59B1-871E64BB7A4A}"/>
              </a:ext>
            </a:extLst>
          </p:cNvPr>
          <p:cNvSpPr txBox="1"/>
          <p:nvPr userDrawn="1"/>
        </p:nvSpPr>
        <p:spPr>
          <a:xfrm>
            <a:off x="1055370" y="1179000"/>
            <a:ext cx="2880042"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626217163"/>
      </p:ext>
    </p:extLst>
  </p:cSld>
  <p:clrMap bg1="lt1" tx1="dk1" bg2="lt2" tx2="dk2" accent1="accent1" accent2="accent2" accent3="accent3" accent4="accent4" accent5="accent5" accent6="accent6" hlink="hlink" folHlink="folHlink"/>
  <p:sldLayoutIdLst>
    <p:sldLayoutId id="2147483685" r:id="rId1"/>
    <p:sldLayoutId id="2147483713" r:id="rId2"/>
    <p:sldLayoutId id="2147483696" r:id="rId3"/>
    <p:sldLayoutId id="2147483686" r:id="rId4"/>
    <p:sldLayoutId id="2147483698" r:id="rId5"/>
    <p:sldLayoutId id="2147483699" r:id="rId6"/>
    <p:sldLayoutId id="2147483700" r:id="rId7"/>
    <p:sldLayoutId id="2147483701" r:id="rId8"/>
    <p:sldLayoutId id="2147483697" r:id="rId9"/>
    <p:sldLayoutId id="2147483717" r:id="rId10"/>
    <p:sldLayoutId id="2147483716" r:id="rId11"/>
    <p:sldLayoutId id="2147483702" r:id="rId12"/>
  </p:sldLayoutIdLst>
  <p:hf sldNum="0" hdr="0" ftr="0"/>
  <p:txStyles>
    <p:titleStyle>
      <a:lvl1pPr algn="l" defTabSz="914400" rtl="0" eaLnBrk="1" latinLnBrk="0" hangingPunct="1">
        <a:lnSpc>
          <a:spcPct val="90000"/>
        </a:lnSpc>
        <a:spcBef>
          <a:spcPct val="0"/>
        </a:spcBef>
        <a:buNone/>
        <a:defRPr sz="4400" b="0" i="0" kern="1200">
          <a:solidFill>
            <a:schemeClr val="tx1"/>
          </a:solidFill>
          <a:latin typeface="Minion Pro Med Subh" panose="020405030603060202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ommissioner Loud"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ommissioner Loud"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ommissioner Loud"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mmissioner Loud"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mmissioner Lou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3974" userDrawn="1">
          <p15:clr>
            <a:srgbClr val="F26B43"/>
          </p15:clr>
        </p15:guide>
        <p15:guide id="4" orient="horz" pos="346" userDrawn="1">
          <p15:clr>
            <a:srgbClr val="F26B43"/>
          </p15:clr>
        </p15:guide>
        <p15:guide id="5" pos="438" userDrawn="1">
          <p15:clr>
            <a:srgbClr val="F26B43"/>
          </p15:clr>
        </p15:guide>
        <p15:guide id="6" pos="7242" userDrawn="1">
          <p15:clr>
            <a:srgbClr val="F26B43"/>
          </p15:clr>
        </p15:guide>
        <p15:guide id="7" pos="3840" userDrawn="1">
          <p15:clr>
            <a:srgbClr val="F26B43"/>
          </p15:clr>
        </p15:guide>
        <p15:guide id="8" pos="1118" userDrawn="1">
          <p15:clr>
            <a:srgbClr val="F26B43"/>
          </p15:clr>
        </p15:guide>
        <p15:guide id="9" pos="6562" userDrawn="1">
          <p15:clr>
            <a:srgbClr val="F26B43"/>
          </p15:clr>
        </p15:guide>
        <p15:guide id="10" pos="5881" userDrawn="1">
          <p15:clr>
            <a:srgbClr val="F26B43"/>
          </p15:clr>
        </p15:guide>
        <p15:guide id="11" pos="5201" userDrawn="1">
          <p15:clr>
            <a:srgbClr val="F26B43"/>
          </p15:clr>
        </p15:guide>
        <p15:guide id="12" pos="4520" userDrawn="1">
          <p15:clr>
            <a:srgbClr val="F26B43"/>
          </p15:clr>
        </p15:guide>
        <p15:guide id="13" pos="1799" userDrawn="1">
          <p15:clr>
            <a:srgbClr val="F26B43"/>
          </p15:clr>
        </p15:guide>
        <p15:guide id="14" pos="2479" userDrawn="1">
          <p15:clr>
            <a:srgbClr val="F26B43"/>
          </p15:clr>
        </p15:guide>
        <p15:guide id="15" pos="3160" userDrawn="1">
          <p15:clr>
            <a:srgbClr val="F26B43"/>
          </p15:clr>
        </p15:guide>
        <p15:guide id="16" orient="horz" pos="2160" userDrawn="1">
          <p15:clr>
            <a:srgbClr val="F26B43"/>
          </p15:clr>
        </p15:guide>
        <p15:guide id="17" orient="horz" pos="3067" userDrawn="1">
          <p15:clr>
            <a:srgbClr val="F26B43"/>
          </p15:clr>
        </p15:guide>
        <p15:guide id="18" orient="horz" pos="125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0B8A40-A998-11E2-6B88-368A2ED495AC}"/>
              </a:ext>
            </a:extLst>
          </p:cNvPr>
          <p:cNvSpPr>
            <a:spLocks noGrp="1"/>
          </p:cNvSpPr>
          <p:nvPr>
            <p:ph type="title"/>
          </p:nvPr>
        </p:nvSpPr>
        <p:spPr>
          <a:xfrm>
            <a:off x="695324" y="1985793"/>
            <a:ext cx="10801351" cy="144320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2E138E6-D29E-FD6E-C6F4-44A4B8EC31A3}"/>
              </a:ext>
            </a:extLst>
          </p:cNvPr>
          <p:cNvSpPr>
            <a:spLocks noGrp="1"/>
          </p:cNvSpPr>
          <p:nvPr>
            <p:ph type="body" idx="1"/>
          </p:nvPr>
        </p:nvSpPr>
        <p:spPr>
          <a:xfrm>
            <a:off x="695325" y="3428999"/>
            <a:ext cx="10801350" cy="252031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5DFD3DB-42E4-AE57-BE25-D37B1599F193}"/>
              </a:ext>
            </a:extLst>
          </p:cNvPr>
          <p:cNvSpPr>
            <a:spLocks noGrp="1" noChangeAspect="1"/>
          </p:cNvSpPr>
          <p:nvPr>
            <p:ph type="dt" sz="half" idx="2"/>
          </p:nvPr>
        </p:nvSpPr>
        <p:spPr>
          <a:xfrm>
            <a:off x="695328" y="5949000"/>
            <a:ext cx="2160585" cy="360000"/>
          </a:xfrm>
          <a:prstGeom prst="rect">
            <a:avLst/>
          </a:prstGeom>
        </p:spPr>
        <p:txBody>
          <a:bodyPr vert="horz" lIns="91440" tIns="45720" rIns="91440" bIns="45720" rtlCol="0" anchor="b"/>
          <a:lstStyle>
            <a:lvl1pPr algn="l">
              <a:defRPr sz="1000" b="0" i="0" kern="1000" spc="50" baseline="0">
                <a:solidFill>
                  <a:schemeClr val="tx1">
                    <a:alpha val="70219"/>
                  </a:schemeClr>
                </a:solidFill>
                <a:latin typeface="Commissioner Loud" pitchFamily="2" charset="0"/>
              </a:defRPr>
            </a:lvl1pPr>
          </a:lstStyle>
          <a:p>
            <a:r>
              <a:rPr lang="en-US"/>
              <a:t>2023-04-20</a:t>
            </a:r>
            <a:endParaRPr lang="en-US" dirty="0"/>
          </a:p>
        </p:txBody>
      </p:sp>
      <p:sp>
        <p:nvSpPr>
          <p:cNvPr id="6" name="Slide Number Placeholder 5">
            <a:extLst>
              <a:ext uri="{FF2B5EF4-FFF2-40B4-BE49-F238E27FC236}">
                <a16:creationId xmlns:a16="http://schemas.microsoft.com/office/drawing/2014/main" id="{11ED1B76-F598-2CC7-ADCA-49844577992A}"/>
              </a:ext>
            </a:extLst>
          </p:cNvPr>
          <p:cNvSpPr>
            <a:spLocks noGrp="1" noChangeAspect="1"/>
          </p:cNvSpPr>
          <p:nvPr>
            <p:ph type="sldNum" sz="quarter" idx="4"/>
          </p:nvPr>
        </p:nvSpPr>
        <p:spPr>
          <a:xfrm>
            <a:off x="9336405" y="5949000"/>
            <a:ext cx="2160587" cy="360000"/>
          </a:xfrm>
          <a:prstGeom prst="rect">
            <a:avLst/>
          </a:prstGeom>
        </p:spPr>
        <p:txBody>
          <a:bodyPr vert="horz" lIns="91440" tIns="45720" rIns="91440" bIns="45720" rtlCol="0" anchor="b"/>
          <a:lstStyle>
            <a:lvl1pPr algn="r">
              <a:defRPr sz="1000" b="0" i="0" kern="1000" spc="50" baseline="0">
                <a:solidFill>
                  <a:schemeClr val="tx1">
                    <a:tint val="75000"/>
                    <a:alpha val="70219"/>
                  </a:schemeClr>
                </a:solidFill>
                <a:latin typeface="Commissioner Loud" pitchFamily="2" charset="0"/>
              </a:defRPr>
            </a:lvl1pPr>
          </a:lstStyle>
          <a:p>
            <a:fld id="{BBA18796-BEA1-1D47-8E46-098ADA41C1D2}" type="slidenum">
              <a:rPr lang="en-US" smtClean="0"/>
              <a:pPr/>
              <a:t>‹#›</a:t>
            </a:fld>
            <a:endParaRPr lang="en-US" dirty="0"/>
          </a:p>
        </p:txBody>
      </p:sp>
      <p:sp>
        <p:nvSpPr>
          <p:cNvPr id="16" name="TextBox 15">
            <a:extLst>
              <a:ext uri="{FF2B5EF4-FFF2-40B4-BE49-F238E27FC236}">
                <a16:creationId xmlns:a16="http://schemas.microsoft.com/office/drawing/2014/main" id="{1CBBEEB8-F338-4076-59B1-871E64BB7A4A}"/>
              </a:ext>
            </a:extLst>
          </p:cNvPr>
          <p:cNvSpPr txBox="1"/>
          <p:nvPr userDrawn="1"/>
        </p:nvSpPr>
        <p:spPr>
          <a:xfrm>
            <a:off x="1055370" y="1179000"/>
            <a:ext cx="2880042"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4177332552"/>
      </p:ext>
    </p:extLst>
  </p:cSld>
  <p:clrMap bg1="dk1" tx1="lt1" bg2="dk2"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9" r:id="rId8"/>
    <p:sldLayoutId id="2147483711" r:id="rId9"/>
    <p:sldLayoutId id="2147483718" r:id="rId10"/>
    <p:sldLayoutId id="2147483712" r:id="rId11"/>
  </p:sldLayoutIdLst>
  <p:hf sldNum="0" hdr="0" ftr="0"/>
  <p:txStyles>
    <p:titleStyle>
      <a:lvl1pPr algn="l" defTabSz="914400" rtl="0" eaLnBrk="1" latinLnBrk="0" hangingPunct="1">
        <a:lnSpc>
          <a:spcPct val="90000"/>
        </a:lnSpc>
        <a:spcBef>
          <a:spcPct val="0"/>
        </a:spcBef>
        <a:buNone/>
        <a:defRPr sz="4400" b="0" i="0" kern="1200">
          <a:solidFill>
            <a:schemeClr val="tx1"/>
          </a:solidFill>
          <a:latin typeface="Minion Pro Med Subh" panose="020405030603060202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ommissioner Loud"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ommissioner Loud"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ommissioner Loud"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mmissioner Loud"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mmissioner Lou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3974" userDrawn="1">
          <p15:clr>
            <a:srgbClr val="F26B43"/>
          </p15:clr>
        </p15:guide>
        <p15:guide id="4" orient="horz" pos="346" userDrawn="1">
          <p15:clr>
            <a:srgbClr val="F26B43"/>
          </p15:clr>
        </p15:guide>
        <p15:guide id="5" pos="438" userDrawn="1">
          <p15:clr>
            <a:srgbClr val="F26B43"/>
          </p15:clr>
        </p15:guide>
        <p15:guide id="6" pos="7242" userDrawn="1">
          <p15:clr>
            <a:srgbClr val="F26B43"/>
          </p15:clr>
        </p15:guide>
        <p15:guide id="7" pos="3840" userDrawn="1">
          <p15:clr>
            <a:srgbClr val="F26B43"/>
          </p15:clr>
        </p15:guide>
        <p15:guide id="8" pos="1118" userDrawn="1">
          <p15:clr>
            <a:srgbClr val="F26B43"/>
          </p15:clr>
        </p15:guide>
        <p15:guide id="9" pos="6562" userDrawn="1">
          <p15:clr>
            <a:srgbClr val="F26B43"/>
          </p15:clr>
        </p15:guide>
        <p15:guide id="10" pos="5881" userDrawn="1">
          <p15:clr>
            <a:srgbClr val="F26B43"/>
          </p15:clr>
        </p15:guide>
        <p15:guide id="11" pos="5201" userDrawn="1">
          <p15:clr>
            <a:srgbClr val="F26B43"/>
          </p15:clr>
        </p15:guide>
        <p15:guide id="12" pos="4520" userDrawn="1">
          <p15:clr>
            <a:srgbClr val="F26B43"/>
          </p15:clr>
        </p15:guide>
        <p15:guide id="13" pos="1799" userDrawn="1">
          <p15:clr>
            <a:srgbClr val="F26B43"/>
          </p15:clr>
        </p15:guide>
        <p15:guide id="14" pos="2479" userDrawn="1">
          <p15:clr>
            <a:srgbClr val="F26B43"/>
          </p15:clr>
        </p15:guide>
        <p15:guide id="15" pos="3160" userDrawn="1">
          <p15:clr>
            <a:srgbClr val="F26B43"/>
          </p15:clr>
        </p15:guide>
        <p15:guide id="16" orient="horz" pos="2160" userDrawn="1">
          <p15:clr>
            <a:srgbClr val="F26B43"/>
          </p15:clr>
        </p15:guide>
        <p15:guide id="17" orient="horz" pos="3067" userDrawn="1">
          <p15:clr>
            <a:srgbClr val="F26B43"/>
          </p15:clr>
        </p15:guide>
        <p15:guide id="18" orient="horz" pos="1253"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0B8A40-A998-11E2-6B88-368A2ED495AC}"/>
              </a:ext>
            </a:extLst>
          </p:cNvPr>
          <p:cNvSpPr>
            <a:spLocks noGrp="1"/>
          </p:cNvSpPr>
          <p:nvPr>
            <p:ph type="title"/>
          </p:nvPr>
        </p:nvSpPr>
        <p:spPr>
          <a:xfrm>
            <a:off x="695324" y="1985793"/>
            <a:ext cx="10801351" cy="144320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E138E6-D29E-FD6E-C6F4-44A4B8EC31A3}"/>
              </a:ext>
            </a:extLst>
          </p:cNvPr>
          <p:cNvSpPr>
            <a:spLocks noGrp="1"/>
          </p:cNvSpPr>
          <p:nvPr>
            <p:ph type="body" idx="1"/>
          </p:nvPr>
        </p:nvSpPr>
        <p:spPr>
          <a:xfrm>
            <a:off x="695325" y="3428999"/>
            <a:ext cx="10801350" cy="252031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5DFD3DB-42E4-AE57-BE25-D37B1599F193}"/>
              </a:ext>
            </a:extLst>
          </p:cNvPr>
          <p:cNvSpPr>
            <a:spLocks noGrp="1" noChangeAspect="1"/>
          </p:cNvSpPr>
          <p:nvPr>
            <p:ph type="dt" sz="half" idx="2"/>
          </p:nvPr>
        </p:nvSpPr>
        <p:spPr>
          <a:xfrm>
            <a:off x="695328" y="5949000"/>
            <a:ext cx="2160585" cy="360000"/>
          </a:xfrm>
          <a:prstGeom prst="rect">
            <a:avLst/>
          </a:prstGeom>
        </p:spPr>
        <p:txBody>
          <a:bodyPr vert="horz" lIns="91440" tIns="45720" rIns="91440" bIns="45720" rtlCol="0" anchor="b"/>
          <a:lstStyle>
            <a:lvl1pPr algn="l">
              <a:defRPr sz="1000" b="0" i="0" kern="1000" spc="50" baseline="0">
                <a:solidFill>
                  <a:schemeClr val="tx1">
                    <a:alpha val="70000"/>
                  </a:schemeClr>
                </a:solidFill>
                <a:latin typeface="Commissioner Loud" pitchFamily="2" charset="0"/>
              </a:defRPr>
            </a:lvl1pPr>
          </a:lstStyle>
          <a:p>
            <a:r>
              <a:rPr lang="en-US"/>
              <a:t>2023-04-20</a:t>
            </a:r>
            <a:endParaRPr lang="en-US" dirty="0"/>
          </a:p>
        </p:txBody>
      </p:sp>
      <p:sp>
        <p:nvSpPr>
          <p:cNvPr id="6" name="Slide Number Placeholder 5">
            <a:extLst>
              <a:ext uri="{FF2B5EF4-FFF2-40B4-BE49-F238E27FC236}">
                <a16:creationId xmlns:a16="http://schemas.microsoft.com/office/drawing/2014/main" id="{11ED1B76-F598-2CC7-ADCA-49844577992A}"/>
              </a:ext>
            </a:extLst>
          </p:cNvPr>
          <p:cNvSpPr>
            <a:spLocks noGrp="1" noChangeAspect="1"/>
          </p:cNvSpPr>
          <p:nvPr>
            <p:ph type="sldNum" sz="quarter" idx="4"/>
          </p:nvPr>
        </p:nvSpPr>
        <p:spPr>
          <a:xfrm>
            <a:off x="9336405" y="5949000"/>
            <a:ext cx="2160587" cy="360000"/>
          </a:xfrm>
          <a:prstGeom prst="rect">
            <a:avLst/>
          </a:prstGeom>
        </p:spPr>
        <p:txBody>
          <a:bodyPr vert="horz" lIns="91440" tIns="45720" rIns="91440" bIns="45720" rtlCol="0" anchor="b"/>
          <a:lstStyle>
            <a:lvl1pPr algn="r">
              <a:defRPr sz="1000" b="0" i="0" kern="1000" spc="50" baseline="0">
                <a:solidFill>
                  <a:schemeClr val="tx1">
                    <a:alpha val="70000"/>
                  </a:schemeClr>
                </a:solidFill>
                <a:latin typeface="Commissioner Loud" pitchFamily="2" charset="0"/>
              </a:defRPr>
            </a:lvl1pPr>
          </a:lstStyle>
          <a:p>
            <a:fld id="{BBA18796-BEA1-1D47-8E46-098ADA41C1D2}" type="slidenum">
              <a:rPr lang="en-US" smtClean="0"/>
              <a:pPr/>
              <a:t>‹#›</a:t>
            </a:fld>
            <a:endParaRPr lang="en-US" dirty="0"/>
          </a:p>
        </p:txBody>
      </p:sp>
      <p:sp>
        <p:nvSpPr>
          <p:cNvPr id="16" name="TextBox 15">
            <a:extLst>
              <a:ext uri="{FF2B5EF4-FFF2-40B4-BE49-F238E27FC236}">
                <a16:creationId xmlns:a16="http://schemas.microsoft.com/office/drawing/2014/main" id="{1CBBEEB8-F338-4076-59B1-871E64BB7A4A}"/>
              </a:ext>
            </a:extLst>
          </p:cNvPr>
          <p:cNvSpPr txBox="1"/>
          <p:nvPr userDrawn="1"/>
        </p:nvSpPr>
        <p:spPr>
          <a:xfrm>
            <a:off x="1055370" y="1179000"/>
            <a:ext cx="2880042"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416873597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62" r:id="rId13"/>
    <p:sldLayoutId id="2147483763" r:id="rId14"/>
    <p:sldLayoutId id="2147483764" r:id="rId15"/>
    <p:sldLayoutId id="2147483766" r:id="rId16"/>
    <p:sldLayoutId id="2147483794" r:id="rId17"/>
  </p:sldLayoutIdLst>
  <p:hf sldNum="0" hdr="0" ftr="0"/>
  <p:txStyles>
    <p:titleStyle>
      <a:lvl1pPr algn="l" defTabSz="914400" rtl="0" eaLnBrk="1" latinLnBrk="0" hangingPunct="1">
        <a:lnSpc>
          <a:spcPct val="90000"/>
        </a:lnSpc>
        <a:spcBef>
          <a:spcPct val="0"/>
        </a:spcBef>
        <a:buNone/>
        <a:defRPr sz="4400" b="0" i="0" kern="1200">
          <a:solidFill>
            <a:schemeClr val="tx1"/>
          </a:solidFill>
          <a:latin typeface="Minion Pro Med Subh" panose="020405030603060202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ommissioner Loud"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ommissioner Loud"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ommissioner Loud"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mmissioner Loud"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mmissioner Lou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3974">
          <p15:clr>
            <a:srgbClr val="F26B43"/>
          </p15:clr>
        </p15:guide>
        <p15:guide id="4" orient="horz" pos="346">
          <p15:clr>
            <a:srgbClr val="F26B43"/>
          </p15:clr>
        </p15:guide>
        <p15:guide id="5" pos="438">
          <p15:clr>
            <a:srgbClr val="F26B43"/>
          </p15:clr>
        </p15:guide>
        <p15:guide id="6" pos="7242">
          <p15:clr>
            <a:srgbClr val="F26B43"/>
          </p15:clr>
        </p15:guide>
        <p15:guide id="7" pos="3840">
          <p15:clr>
            <a:srgbClr val="F26B43"/>
          </p15:clr>
        </p15:guide>
        <p15:guide id="8" pos="1118">
          <p15:clr>
            <a:srgbClr val="F26B43"/>
          </p15:clr>
        </p15:guide>
        <p15:guide id="9" pos="6562">
          <p15:clr>
            <a:srgbClr val="F26B43"/>
          </p15:clr>
        </p15:guide>
        <p15:guide id="10" pos="5881">
          <p15:clr>
            <a:srgbClr val="F26B43"/>
          </p15:clr>
        </p15:guide>
        <p15:guide id="11" pos="5201">
          <p15:clr>
            <a:srgbClr val="F26B43"/>
          </p15:clr>
        </p15:guide>
        <p15:guide id="12" pos="4520">
          <p15:clr>
            <a:srgbClr val="F26B43"/>
          </p15:clr>
        </p15:guide>
        <p15:guide id="13" pos="1799">
          <p15:clr>
            <a:srgbClr val="F26B43"/>
          </p15:clr>
        </p15:guide>
        <p15:guide id="14" pos="2479">
          <p15:clr>
            <a:srgbClr val="F26B43"/>
          </p15:clr>
        </p15:guide>
        <p15:guide id="15" pos="3160">
          <p15:clr>
            <a:srgbClr val="F26B43"/>
          </p15:clr>
        </p15:guide>
        <p15:guide id="16" orient="horz" pos="2160">
          <p15:clr>
            <a:srgbClr val="F26B43"/>
          </p15:clr>
        </p15:guide>
        <p15:guide id="17" orient="horz" pos="3067">
          <p15:clr>
            <a:srgbClr val="F26B43"/>
          </p15:clr>
        </p15:guide>
        <p15:guide id="18" orient="horz" pos="125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0B8A40-A998-11E2-6B88-368A2ED495AC}"/>
              </a:ext>
            </a:extLst>
          </p:cNvPr>
          <p:cNvSpPr>
            <a:spLocks noGrp="1"/>
          </p:cNvSpPr>
          <p:nvPr>
            <p:ph type="title"/>
          </p:nvPr>
        </p:nvSpPr>
        <p:spPr>
          <a:xfrm>
            <a:off x="695324" y="1985793"/>
            <a:ext cx="10801351" cy="144320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E138E6-D29E-FD6E-C6F4-44A4B8EC31A3}"/>
              </a:ext>
            </a:extLst>
          </p:cNvPr>
          <p:cNvSpPr>
            <a:spLocks noGrp="1"/>
          </p:cNvSpPr>
          <p:nvPr>
            <p:ph type="body" idx="1"/>
          </p:nvPr>
        </p:nvSpPr>
        <p:spPr>
          <a:xfrm>
            <a:off x="695325" y="3428999"/>
            <a:ext cx="10801350" cy="252031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5DFD3DB-42E4-AE57-BE25-D37B1599F193}"/>
              </a:ext>
            </a:extLst>
          </p:cNvPr>
          <p:cNvSpPr>
            <a:spLocks noGrp="1" noChangeAspect="1"/>
          </p:cNvSpPr>
          <p:nvPr>
            <p:ph type="dt" sz="half" idx="2"/>
          </p:nvPr>
        </p:nvSpPr>
        <p:spPr>
          <a:xfrm>
            <a:off x="695328" y="5949000"/>
            <a:ext cx="2160585" cy="360000"/>
          </a:xfrm>
          <a:prstGeom prst="rect">
            <a:avLst/>
          </a:prstGeom>
        </p:spPr>
        <p:txBody>
          <a:bodyPr vert="horz" lIns="91440" tIns="45720" rIns="91440" bIns="45720" rtlCol="0" anchor="b"/>
          <a:lstStyle>
            <a:lvl1pPr algn="l">
              <a:defRPr sz="1000" b="0" i="0" kern="1000" spc="50" baseline="0">
                <a:solidFill>
                  <a:schemeClr val="tx1">
                    <a:alpha val="70000"/>
                  </a:schemeClr>
                </a:solidFill>
                <a:latin typeface="Commissioner Loud" pitchFamily="2" charset="0"/>
              </a:defRPr>
            </a:lvl1pPr>
          </a:lstStyle>
          <a:p>
            <a:r>
              <a:rPr lang="en-US"/>
              <a:t>2023-04-20</a:t>
            </a:r>
            <a:endParaRPr lang="en-US" dirty="0"/>
          </a:p>
        </p:txBody>
      </p:sp>
      <p:sp>
        <p:nvSpPr>
          <p:cNvPr id="6" name="Slide Number Placeholder 5">
            <a:extLst>
              <a:ext uri="{FF2B5EF4-FFF2-40B4-BE49-F238E27FC236}">
                <a16:creationId xmlns:a16="http://schemas.microsoft.com/office/drawing/2014/main" id="{11ED1B76-F598-2CC7-ADCA-49844577992A}"/>
              </a:ext>
            </a:extLst>
          </p:cNvPr>
          <p:cNvSpPr>
            <a:spLocks noGrp="1" noChangeAspect="1"/>
          </p:cNvSpPr>
          <p:nvPr>
            <p:ph type="sldNum" sz="quarter" idx="4"/>
          </p:nvPr>
        </p:nvSpPr>
        <p:spPr>
          <a:xfrm>
            <a:off x="9336405" y="5949000"/>
            <a:ext cx="2160587" cy="360000"/>
          </a:xfrm>
          <a:prstGeom prst="rect">
            <a:avLst/>
          </a:prstGeom>
        </p:spPr>
        <p:txBody>
          <a:bodyPr vert="horz" lIns="91440" tIns="45720" rIns="91440" bIns="45720" rtlCol="0" anchor="b"/>
          <a:lstStyle>
            <a:lvl1pPr algn="r">
              <a:defRPr sz="1000" b="0" i="0" kern="1000" spc="50" baseline="0">
                <a:solidFill>
                  <a:schemeClr val="tx1">
                    <a:alpha val="70000"/>
                  </a:schemeClr>
                </a:solidFill>
                <a:latin typeface="Commissioner Loud" pitchFamily="2" charset="0"/>
              </a:defRPr>
            </a:lvl1pPr>
          </a:lstStyle>
          <a:p>
            <a:fld id="{BBA18796-BEA1-1D47-8E46-098ADA41C1D2}" type="slidenum">
              <a:rPr lang="en-US" smtClean="0"/>
              <a:pPr/>
              <a:t>‹#›</a:t>
            </a:fld>
            <a:endParaRPr lang="en-US" dirty="0"/>
          </a:p>
        </p:txBody>
      </p:sp>
      <p:sp>
        <p:nvSpPr>
          <p:cNvPr id="16" name="TextBox 15">
            <a:extLst>
              <a:ext uri="{FF2B5EF4-FFF2-40B4-BE49-F238E27FC236}">
                <a16:creationId xmlns:a16="http://schemas.microsoft.com/office/drawing/2014/main" id="{1CBBEEB8-F338-4076-59B1-871E64BB7A4A}"/>
              </a:ext>
            </a:extLst>
          </p:cNvPr>
          <p:cNvSpPr txBox="1"/>
          <p:nvPr userDrawn="1"/>
        </p:nvSpPr>
        <p:spPr>
          <a:xfrm>
            <a:off x="1055370" y="1179000"/>
            <a:ext cx="2880042"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22649384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Lst>
  <p:hf sldNum="0" hdr="0" ftr="0"/>
  <p:txStyles>
    <p:titleStyle>
      <a:lvl1pPr algn="l" defTabSz="914400" rtl="0" eaLnBrk="1" latinLnBrk="0" hangingPunct="1">
        <a:lnSpc>
          <a:spcPct val="90000"/>
        </a:lnSpc>
        <a:spcBef>
          <a:spcPct val="0"/>
        </a:spcBef>
        <a:buNone/>
        <a:defRPr sz="4400" b="0" i="0" kern="1200">
          <a:solidFill>
            <a:schemeClr val="tx1"/>
          </a:solidFill>
          <a:latin typeface="Minion Pro Med Subh" panose="020405030603060202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ommissioner Loud"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ommissioner Loud"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ommissioner Loud"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mmissioner Loud"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mmissioner Lou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3974">
          <p15:clr>
            <a:srgbClr val="F26B43"/>
          </p15:clr>
        </p15:guide>
        <p15:guide id="4" orient="horz" pos="346">
          <p15:clr>
            <a:srgbClr val="F26B43"/>
          </p15:clr>
        </p15:guide>
        <p15:guide id="5" pos="438">
          <p15:clr>
            <a:srgbClr val="F26B43"/>
          </p15:clr>
        </p15:guide>
        <p15:guide id="6" pos="7242">
          <p15:clr>
            <a:srgbClr val="F26B43"/>
          </p15:clr>
        </p15:guide>
        <p15:guide id="7" pos="3840">
          <p15:clr>
            <a:srgbClr val="F26B43"/>
          </p15:clr>
        </p15:guide>
        <p15:guide id="8" pos="1118">
          <p15:clr>
            <a:srgbClr val="F26B43"/>
          </p15:clr>
        </p15:guide>
        <p15:guide id="9" pos="6562">
          <p15:clr>
            <a:srgbClr val="F26B43"/>
          </p15:clr>
        </p15:guide>
        <p15:guide id="10" pos="5881">
          <p15:clr>
            <a:srgbClr val="F26B43"/>
          </p15:clr>
        </p15:guide>
        <p15:guide id="11" pos="5201">
          <p15:clr>
            <a:srgbClr val="F26B43"/>
          </p15:clr>
        </p15:guide>
        <p15:guide id="12" pos="4520">
          <p15:clr>
            <a:srgbClr val="F26B43"/>
          </p15:clr>
        </p15:guide>
        <p15:guide id="13" pos="1799">
          <p15:clr>
            <a:srgbClr val="F26B43"/>
          </p15:clr>
        </p15:guide>
        <p15:guide id="14" pos="2479">
          <p15:clr>
            <a:srgbClr val="F26B43"/>
          </p15:clr>
        </p15:guide>
        <p15:guide id="15" pos="3160">
          <p15:clr>
            <a:srgbClr val="F26B43"/>
          </p15:clr>
        </p15:guide>
        <p15:guide id="16" orient="horz" pos="2160">
          <p15:clr>
            <a:srgbClr val="F26B43"/>
          </p15:clr>
        </p15:guide>
        <p15:guide id="17" orient="horz" pos="3067">
          <p15:clr>
            <a:srgbClr val="F26B43"/>
          </p15:clr>
        </p15:guide>
        <p15:guide id="18" orient="horz" pos="1253">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0B8A40-A998-11E2-6B88-368A2ED495AC}"/>
              </a:ext>
            </a:extLst>
          </p:cNvPr>
          <p:cNvSpPr>
            <a:spLocks noGrp="1"/>
          </p:cNvSpPr>
          <p:nvPr>
            <p:ph type="title"/>
          </p:nvPr>
        </p:nvSpPr>
        <p:spPr>
          <a:xfrm>
            <a:off x="695324" y="1985793"/>
            <a:ext cx="10801351" cy="144320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E138E6-D29E-FD6E-C6F4-44A4B8EC31A3}"/>
              </a:ext>
            </a:extLst>
          </p:cNvPr>
          <p:cNvSpPr>
            <a:spLocks noGrp="1"/>
          </p:cNvSpPr>
          <p:nvPr>
            <p:ph type="body" idx="1"/>
          </p:nvPr>
        </p:nvSpPr>
        <p:spPr>
          <a:xfrm>
            <a:off x="695325" y="3428999"/>
            <a:ext cx="10801350" cy="252031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5DFD3DB-42E4-AE57-BE25-D37B1599F193}"/>
              </a:ext>
            </a:extLst>
          </p:cNvPr>
          <p:cNvSpPr>
            <a:spLocks noGrp="1" noChangeAspect="1"/>
          </p:cNvSpPr>
          <p:nvPr>
            <p:ph type="dt" sz="half" idx="2"/>
          </p:nvPr>
        </p:nvSpPr>
        <p:spPr>
          <a:xfrm>
            <a:off x="695328" y="5949000"/>
            <a:ext cx="2160585" cy="360000"/>
          </a:xfrm>
          <a:prstGeom prst="rect">
            <a:avLst/>
          </a:prstGeom>
        </p:spPr>
        <p:txBody>
          <a:bodyPr vert="horz" lIns="91440" tIns="45720" rIns="91440" bIns="45720" rtlCol="0" anchor="b"/>
          <a:lstStyle>
            <a:lvl1pPr algn="l">
              <a:defRPr sz="1000" b="0" i="0" kern="1000" spc="50" baseline="0">
                <a:solidFill>
                  <a:schemeClr val="tx1">
                    <a:alpha val="70000"/>
                  </a:schemeClr>
                </a:solidFill>
                <a:latin typeface="Commissioner Loud" pitchFamily="2" charset="0"/>
              </a:defRPr>
            </a:lvl1pPr>
          </a:lstStyle>
          <a:p>
            <a:r>
              <a:rPr lang="en-US"/>
              <a:t>2024</a:t>
            </a:r>
            <a:endParaRPr lang="en-US" dirty="0"/>
          </a:p>
        </p:txBody>
      </p:sp>
      <p:sp>
        <p:nvSpPr>
          <p:cNvPr id="6" name="Slide Number Placeholder 5">
            <a:extLst>
              <a:ext uri="{FF2B5EF4-FFF2-40B4-BE49-F238E27FC236}">
                <a16:creationId xmlns:a16="http://schemas.microsoft.com/office/drawing/2014/main" id="{11ED1B76-F598-2CC7-ADCA-49844577992A}"/>
              </a:ext>
            </a:extLst>
          </p:cNvPr>
          <p:cNvSpPr>
            <a:spLocks noGrp="1" noChangeAspect="1"/>
          </p:cNvSpPr>
          <p:nvPr>
            <p:ph type="sldNum" sz="quarter" idx="4"/>
          </p:nvPr>
        </p:nvSpPr>
        <p:spPr>
          <a:xfrm>
            <a:off x="9336405" y="5949000"/>
            <a:ext cx="2160587" cy="360000"/>
          </a:xfrm>
          <a:prstGeom prst="rect">
            <a:avLst/>
          </a:prstGeom>
        </p:spPr>
        <p:txBody>
          <a:bodyPr vert="horz" lIns="91440" tIns="45720" rIns="91440" bIns="45720" rtlCol="0" anchor="b"/>
          <a:lstStyle>
            <a:lvl1pPr algn="r">
              <a:defRPr sz="1000" b="0" i="0" kern="1000" spc="50" baseline="0">
                <a:solidFill>
                  <a:schemeClr val="tx1">
                    <a:alpha val="70000"/>
                  </a:schemeClr>
                </a:solidFill>
                <a:latin typeface="Commissioner Loud" pitchFamily="2" charset="0"/>
              </a:defRPr>
            </a:lvl1pPr>
          </a:lstStyle>
          <a:p>
            <a:fld id="{BBA18796-BEA1-1D47-8E46-098ADA41C1D2}" type="slidenum">
              <a:rPr lang="en-US" smtClean="0"/>
              <a:pPr/>
              <a:t>‹#›</a:t>
            </a:fld>
            <a:endParaRPr lang="en-US" dirty="0"/>
          </a:p>
        </p:txBody>
      </p:sp>
      <p:sp>
        <p:nvSpPr>
          <p:cNvPr id="16" name="TextBox 15">
            <a:extLst>
              <a:ext uri="{FF2B5EF4-FFF2-40B4-BE49-F238E27FC236}">
                <a16:creationId xmlns:a16="http://schemas.microsoft.com/office/drawing/2014/main" id="{1CBBEEB8-F338-4076-59B1-871E64BB7A4A}"/>
              </a:ext>
            </a:extLst>
          </p:cNvPr>
          <p:cNvSpPr txBox="1"/>
          <p:nvPr userDrawn="1"/>
        </p:nvSpPr>
        <p:spPr>
          <a:xfrm>
            <a:off x="1055370" y="1179000"/>
            <a:ext cx="2880042"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555972076"/>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Lst>
  <p:hf hdr="0" ftr="0"/>
  <p:txStyles>
    <p:titleStyle>
      <a:lvl1pPr algn="l" defTabSz="914400" rtl="0" eaLnBrk="1" latinLnBrk="0" hangingPunct="1">
        <a:lnSpc>
          <a:spcPct val="90000"/>
        </a:lnSpc>
        <a:spcBef>
          <a:spcPct val="0"/>
        </a:spcBef>
        <a:buNone/>
        <a:defRPr sz="4400" b="0" i="0" kern="1200">
          <a:solidFill>
            <a:schemeClr val="tx1"/>
          </a:solidFill>
          <a:latin typeface="Minion Pro Med Subh" panose="020405030603060202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ommissioner Loud"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ommissioner Loud"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ommissioner Loud"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mmissioner Loud"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mmissioner Lou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3974">
          <p15:clr>
            <a:srgbClr val="F26B43"/>
          </p15:clr>
        </p15:guide>
        <p15:guide id="4" orient="horz" pos="346">
          <p15:clr>
            <a:srgbClr val="F26B43"/>
          </p15:clr>
        </p15:guide>
        <p15:guide id="5" pos="438">
          <p15:clr>
            <a:srgbClr val="F26B43"/>
          </p15:clr>
        </p15:guide>
        <p15:guide id="6" pos="7242">
          <p15:clr>
            <a:srgbClr val="F26B43"/>
          </p15:clr>
        </p15:guide>
        <p15:guide id="7" pos="3840">
          <p15:clr>
            <a:srgbClr val="F26B43"/>
          </p15:clr>
        </p15:guide>
        <p15:guide id="8" pos="1118">
          <p15:clr>
            <a:srgbClr val="F26B43"/>
          </p15:clr>
        </p15:guide>
        <p15:guide id="9" pos="6562">
          <p15:clr>
            <a:srgbClr val="F26B43"/>
          </p15:clr>
        </p15:guide>
        <p15:guide id="10" pos="5881">
          <p15:clr>
            <a:srgbClr val="F26B43"/>
          </p15:clr>
        </p15:guide>
        <p15:guide id="11" pos="5201">
          <p15:clr>
            <a:srgbClr val="F26B43"/>
          </p15:clr>
        </p15:guide>
        <p15:guide id="12" pos="4520">
          <p15:clr>
            <a:srgbClr val="F26B43"/>
          </p15:clr>
        </p15:guide>
        <p15:guide id="13" pos="1799">
          <p15:clr>
            <a:srgbClr val="F26B43"/>
          </p15:clr>
        </p15:guide>
        <p15:guide id="14" pos="2479">
          <p15:clr>
            <a:srgbClr val="F26B43"/>
          </p15:clr>
        </p15:guide>
        <p15:guide id="15" pos="3160">
          <p15:clr>
            <a:srgbClr val="F26B43"/>
          </p15:clr>
        </p15:guide>
        <p15:guide id="16" orient="horz" pos="2160">
          <p15:clr>
            <a:srgbClr val="F26B43"/>
          </p15:clr>
        </p15:guide>
        <p15:guide id="17" orient="horz" pos="3067">
          <p15:clr>
            <a:srgbClr val="F26B43"/>
          </p15:clr>
        </p15:guide>
        <p15:guide id="18" orient="horz" pos="125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40.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075F09BA-6954-3112-4812-50A96E94589E}"/>
              </a:ext>
            </a:extLst>
          </p:cNvPr>
          <p:cNvSpPr>
            <a:spLocks noGrp="1"/>
          </p:cNvSpPr>
          <p:nvPr>
            <p:ph type="title"/>
          </p:nvPr>
        </p:nvSpPr>
        <p:spPr/>
        <p:txBody>
          <a:bodyPr>
            <a:normAutofit fontScale="90000"/>
          </a:bodyPr>
          <a:lstStyle/>
          <a:p>
            <a:br>
              <a:rPr lang="en-US" dirty="0"/>
            </a:br>
            <a:r>
              <a:rPr lang="en-US" dirty="0"/>
              <a:t>Recent Tax Changes and Impact on </a:t>
            </a:r>
            <a:br>
              <a:rPr lang="en-US" dirty="0"/>
            </a:br>
            <a:r>
              <a:rPr lang="en-US" dirty="0"/>
              <a:t>Flow-Through Share Deal Metrics</a:t>
            </a:r>
          </a:p>
        </p:txBody>
      </p:sp>
      <p:sp>
        <p:nvSpPr>
          <p:cNvPr id="8" name="TextBox 7">
            <a:extLst>
              <a:ext uri="{FF2B5EF4-FFF2-40B4-BE49-F238E27FC236}">
                <a16:creationId xmlns:a16="http://schemas.microsoft.com/office/drawing/2014/main" id="{9467751C-B9E7-4656-B413-989C653FB2F2}"/>
              </a:ext>
            </a:extLst>
          </p:cNvPr>
          <p:cNvSpPr txBox="1"/>
          <p:nvPr/>
        </p:nvSpPr>
        <p:spPr>
          <a:xfrm>
            <a:off x="7176135" y="5949315"/>
            <a:ext cx="5400675" cy="461665"/>
          </a:xfrm>
          <a:prstGeom prst="rect">
            <a:avLst/>
          </a:prstGeom>
          <a:noFill/>
        </p:spPr>
        <p:txBody>
          <a:bodyPr wrap="square" rtlCol="0">
            <a:spAutoFit/>
          </a:bodyPr>
          <a:lstStyle/>
          <a:p>
            <a:r>
              <a:rPr lang="en-CA" sz="2400" dirty="0">
                <a:latin typeface="Minion Pro Disp" panose="02040503060306020203" charset="0"/>
              </a:rPr>
              <a:t>Ron Bernbaum</a:t>
            </a:r>
          </a:p>
        </p:txBody>
      </p:sp>
    </p:spTree>
    <p:extLst>
      <p:ext uri="{BB962C8B-B14F-4D97-AF65-F5344CB8AC3E}">
        <p14:creationId xmlns:p14="http://schemas.microsoft.com/office/powerpoint/2010/main" val="302885932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7C17BD5-AFC8-4771-A8F4-E3CAFFAC2A4D}"/>
              </a:ext>
            </a:extLst>
          </p:cNvPr>
          <p:cNvSpPr>
            <a:spLocks noGrp="1"/>
          </p:cNvSpPr>
          <p:nvPr>
            <p:ph type="body" sz="quarter" idx="16"/>
          </p:nvPr>
        </p:nvSpPr>
        <p:spPr>
          <a:xfrm>
            <a:off x="1013867" y="1075628"/>
            <a:ext cx="5844090" cy="378000"/>
          </a:xfrm>
        </p:spPr>
        <p:txBody>
          <a:bodyPr/>
          <a:lstStyle/>
          <a:p>
            <a:r>
              <a:rPr lang="en-CA" sz="1600" dirty="0"/>
              <a:t>WHAT IS ALTERNATIVE MINIMUM TAX – AMT?</a:t>
            </a:r>
          </a:p>
        </p:txBody>
      </p:sp>
      <p:sp>
        <p:nvSpPr>
          <p:cNvPr id="12" name="Rectangle 11">
            <a:extLst>
              <a:ext uri="{FF2B5EF4-FFF2-40B4-BE49-F238E27FC236}">
                <a16:creationId xmlns:a16="http://schemas.microsoft.com/office/drawing/2014/main" id="{2DD458A4-A8AD-4068-B2E3-6F691DFC7693}"/>
              </a:ext>
            </a:extLst>
          </p:cNvPr>
          <p:cNvSpPr/>
          <p:nvPr/>
        </p:nvSpPr>
        <p:spPr>
          <a:xfrm>
            <a:off x="335280" y="1988820"/>
            <a:ext cx="10488675" cy="3046988"/>
          </a:xfrm>
          <a:prstGeom prst="rect">
            <a:avLst/>
          </a:prstGeom>
        </p:spPr>
        <p:txBody>
          <a:bodyPr wrap="square">
            <a:spAutoFit/>
          </a:bodyPr>
          <a:lstStyle/>
          <a:p>
            <a:pPr marL="800100" lvl="1" indent="-342900">
              <a:buClr>
                <a:srgbClr val="CF4C27"/>
              </a:buClr>
              <a:buFont typeface="Arial" panose="020B0604020202020204" pitchFamily="34" charset="0"/>
              <a:buChar char="•"/>
            </a:pPr>
            <a:r>
              <a:rPr lang="en-CA" sz="2800" dirty="0">
                <a:latin typeface="Commissioner Loud" charset="0"/>
              </a:rPr>
              <a:t>AMT is a parallel tax calculation that applies to high income earning taxpayers who could otherwise pay little to no tax due to various deductions and credits. </a:t>
            </a:r>
          </a:p>
          <a:p>
            <a:pPr marL="800100" lvl="1" indent="-342900">
              <a:buClr>
                <a:srgbClr val="CF4C27"/>
              </a:buClr>
              <a:buFont typeface="Arial" panose="020B0604020202020204" pitchFamily="34" charset="0"/>
              <a:buChar char="•"/>
            </a:pPr>
            <a:endParaRPr lang="en-CA" sz="2800" dirty="0">
              <a:latin typeface="Commissioner Loud" charset="0"/>
            </a:endParaRPr>
          </a:p>
          <a:p>
            <a:pPr marL="800100" lvl="1" indent="-342900">
              <a:buClr>
                <a:srgbClr val="CF4C27"/>
              </a:buClr>
              <a:buFont typeface="Arial" panose="020B0604020202020204" pitchFamily="34" charset="0"/>
              <a:buChar char="•"/>
            </a:pPr>
            <a:r>
              <a:rPr lang="en-CA" sz="2800" dirty="0">
                <a:latin typeface="Commissioner Loud" charset="0"/>
              </a:rPr>
              <a:t>Taxpayers are required to pay the higher of either their regular tax minus deductions and credits, or the AMT. </a:t>
            </a:r>
          </a:p>
          <a:p>
            <a:pPr marL="742950" lvl="1" indent="-285750">
              <a:buClr>
                <a:srgbClr val="CF4C27"/>
              </a:buClr>
              <a:buFont typeface="Arial" panose="020B0604020202020204" pitchFamily="34" charset="0"/>
              <a:buChar char="•"/>
            </a:pPr>
            <a:endParaRPr lang="en-CA" sz="2400" dirty="0">
              <a:latin typeface="Commissioner Loud" charset="0"/>
            </a:endParaRPr>
          </a:p>
        </p:txBody>
      </p:sp>
      <p:sp>
        <p:nvSpPr>
          <p:cNvPr id="18" name="Date Placeholder 1">
            <a:extLst>
              <a:ext uri="{FF2B5EF4-FFF2-40B4-BE49-F238E27FC236}">
                <a16:creationId xmlns:a16="http://schemas.microsoft.com/office/drawing/2014/main" id="{85198331-4B88-4AB5-A0FB-1AA0FF5D972A}"/>
              </a:ext>
            </a:extLst>
          </p:cNvPr>
          <p:cNvSpPr>
            <a:spLocks noGrp="1"/>
          </p:cNvSpPr>
          <p:nvPr>
            <p:ph type="dt" sz="half" idx="10"/>
          </p:nvPr>
        </p:nvSpPr>
        <p:spPr>
          <a:xfrm>
            <a:off x="695328" y="5949000"/>
            <a:ext cx="2160585" cy="360000"/>
          </a:xfrm>
        </p:spPr>
        <p:txBody>
          <a:bodyPr/>
          <a:lstStyle/>
          <a:p>
            <a:r>
              <a:rPr lang="en-US" dirty="0"/>
              <a:t>2024-10-17	</a:t>
            </a:r>
          </a:p>
        </p:txBody>
      </p:sp>
      <p:sp>
        <p:nvSpPr>
          <p:cNvPr id="19" name="Text Placeholder 7">
            <a:extLst>
              <a:ext uri="{FF2B5EF4-FFF2-40B4-BE49-F238E27FC236}">
                <a16:creationId xmlns:a16="http://schemas.microsoft.com/office/drawing/2014/main" id="{54B1DAB7-65F8-438A-BB82-BA2FEEC72948}"/>
              </a:ext>
            </a:extLst>
          </p:cNvPr>
          <p:cNvSpPr>
            <a:spLocks noGrp="1"/>
          </p:cNvSpPr>
          <p:nvPr>
            <p:ph type="body" sz="quarter" idx="13"/>
          </p:nvPr>
        </p:nvSpPr>
        <p:spPr>
          <a:xfrm>
            <a:off x="2492677" y="5949000"/>
            <a:ext cx="2160000" cy="360000"/>
          </a:xfrm>
        </p:spPr>
        <p:txBody>
          <a:bodyPr/>
          <a:lstStyle/>
          <a:p>
            <a:r>
              <a:rPr lang="en-CA" dirty="0"/>
              <a:t>Red Cloud Mining Showcase</a:t>
            </a:r>
          </a:p>
        </p:txBody>
      </p:sp>
      <p:sp>
        <p:nvSpPr>
          <p:cNvPr id="20" name="Text Placeholder 8">
            <a:extLst>
              <a:ext uri="{FF2B5EF4-FFF2-40B4-BE49-F238E27FC236}">
                <a16:creationId xmlns:a16="http://schemas.microsoft.com/office/drawing/2014/main" id="{BFCA774D-DE77-4DF9-9AF8-0FB9670987D5}"/>
              </a:ext>
            </a:extLst>
          </p:cNvPr>
          <p:cNvSpPr>
            <a:spLocks noGrp="1"/>
          </p:cNvSpPr>
          <p:nvPr>
            <p:ph type="body" sz="quarter" idx="14"/>
          </p:nvPr>
        </p:nvSpPr>
        <p:spPr>
          <a:xfrm>
            <a:off x="5373293" y="5949000"/>
            <a:ext cx="2881313" cy="360360"/>
          </a:xfrm>
        </p:spPr>
        <p:txBody>
          <a:bodyPr>
            <a:normAutofit/>
          </a:bodyPr>
          <a:lstStyle/>
          <a:p>
            <a:r>
              <a:rPr lang="en-CA" dirty="0"/>
              <a:t>Ron Bernbaum</a:t>
            </a:r>
          </a:p>
        </p:txBody>
      </p:sp>
      <p:sp>
        <p:nvSpPr>
          <p:cNvPr id="21" name="Text Placeholder 9">
            <a:extLst>
              <a:ext uri="{FF2B5EF4-FFF2-40B4-BE49-F238E27FC236}">
                <a16:creationId xmlns:a16="http://schemas.microsoft.com/office/drawing/2014/main" id="{E503C675-A2E9-4653-9ABA-0D4B0F5EC715}"/>
              </a:ext>
            </a:extLst>
          </p:cNvPr>
          <p:cNvSpPr>
            <a:spLocks noGrp="1"/>
          </p:cNvSpPr>
          <p:nvPr>
            <p:ph type="body" sz="quarter" idx="15"/>
          </p:nvPr>
        </p:nvSpPr>
        <p:spPr>
          <a:xfrm>
            <a:off x="7620607" y="5949000"/>
            <a:ext cx="2160000" cy="360000"/>
          </a:xfrm>
        </p:spPr>
        <p:txBody>
          <a:bodyPr/>
          <a:lstStyle/>
          <a:p>
            <a:r>
              <a:rPr lang="en-CA" dirty="0"/>
              <a:t>PearTree Canada</a:t>
            </a:r>
          </a:p>
        </p:txBody>
      </p:sp>
      <p:sp>
        <p:nvSpPr>
          <p:cNvPr id="23" name="Text Placeholder 4">
            <a:extLst>
              <a:ext uri="{FF2B5EF4-FFF2-40B4-BE49-F238E27FC236}">
                <a16:creationId xmlns:a16="http://schemas.microsoft.com/office/drawing/2014/main" id="{1BA06EC9-7F4D-4BFD-90AA-C34046533371}"/>
              </a:ext>
            </a:extLst>
          </p:cNvPr>
          <p:cNvSpPr txBox="1">
            <a:spLocks/>
          </p:cNvSpPr>
          <p:nvPr/>
        </p:nvSpPr>
        <p:spPr>
          <a:xfrm>
            <a:off x="8256270" y="5951468"/>
            <a:ext cx="2160000" cy="360000"/>
          </a:xfrm>
          <a:prstGeom prst="rect">
            <a:avLst/>
          </a:prstGeom>
        </p:spPr>
        <p:txBody>
          <a:bodyPr vert="horz" lIns="91440" tIns="45720" rIns="91440" bIns="45720" rtlCol="0" anchor="b"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1000" b="0" i="0" kern="1000" spc="50" baseline="0">
                <a:solidFill>
                  <a:schemeClr val="tx1">
                    <a:alpha val="70000"/>
                  </a:schemeClr>
                </a:solidFill>
                <a:latin typeface="Commissioner Loud"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ommissioner Loud"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ommissioner Loud"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mmissioner Loud"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mmissioner Lou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fld id="{9A42B651-6B4A-419F-868B-483D96273EEA}" type="slidenum">
              <a:rPr lang="en-CA" smtClean="0"/>
              <a:pPr algn="r"/>
              <a:t>10</a:t>
            </a:fld>
            <a:endParaRPr lang="en-CA" dirty="0"/>
          </a:p>
        </p:txBody>
      </p:sp>
    </p:spTree>
    <p:extLst>
      <p:ext uri="{BB962C8B-B14F-4D97-AF65-F5344CB8AC3E}">
        <p14:creationId xmlns:p14="http://schemas.microsoft.com/office/powerpoint/2010/main" val="3326553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5EAC545-438F-4826-83F6-AAD5EBD955AB}"/>
              </a:ext>
            </a:extLst>
          </p:cNvPr>
          <p:cNvSpPr/>
          <p:nvPr/>
        </p:nvSpPr>
        <p:spPr>
          <a:xfrm>
            <a:off x="5735955" y="2049948"/>
            <a:ext cx="6112936" cy="3477875"/>
          </a:xfrm>
          <a:prstGeom prst="rect">
            <a:avLst/>
          </a:prstGeom>
        </p:spPr>
        <p:txBody>
          <a:bodyPr wrap="square">
            <a:spAutoFit/>
          </a:bodyPr>
          <a:lstStyle/>
          <a:p>
            <a:pPr marL="285750" indent="-285750">
              <a:buClr>
                <a:srgbClr val="CF4C27"/>
              </a:buClr>
              <a:buFont typeface="Arial" panose="020B0604020202020204" pitchFamily="34" charset="0"/>
              <a:buChar char="•"/>
            </a:pPr>
            <a:r>
              <a:rPr lang="en-US" sz="2200" dirty="0">
                <a:latin typeface="Commissioner Loud" charset="0"/>
              </a:rPr>
              <a:t>All 14,400 taxpayers are going to be affected by AMT, and will only be able to purchase 2/3 of their previous amount</a:t>
            </a:r>
          </a:p>
          <a:p>
            <a:pPr marL="285750" indent="-285750">
              <a:buClr>
                <a:srgbClr val="CF4C27"/>
              </a:buClr>
              <a:buFont typeface="Arial" panose="020B0604020202020204" pitchFamily="34" charset="0"/>
              <a:buChar char="•"/>
            </a:pPr>
            <a:endParaRPr lang="en-US" sz="2200" dirty="0">
              <a:latin typeface="Commissioner Loud" charset="0"/>
            </a:endParaRPr>
          </a:p>
          <a:p>
            <a:pPr marL="285750" indent="-285750">
              <a:buClr>
                <a:srgbClr val="CF4C27"/>
              </a:buClr>
              <a:buFont typeface="Arial" panose="020B0604020202020204" pitchFamily="34" charset="0"/>
              <a:buChar char="•"/>
            </a:pPr>
            <a:r>
              <a:rPr lang="en-US" sz="2200" dirty="0">
                <a:latin typeface="Commissioner Loud" charset="0"/>
              </a:rPr>
              <a:t>$1.06B becomes $707M + $140M (the 12%)</a:t>
            </a:r>
          </a:p>
          <a:p>
            <a:pPr marL="285750" indent="-285750">
              <a:buClr>
                <a:srgbClr val="CF4C27"/>
              </a:buClr>
              <a:buFont typeface="Arial" panose="020B0604020202020204" pitchFamily="34" charset="0"/>
              <a:buChar char="•"/>
            </a:pPr>
            <a:endParaRPr lang="en-US" sz="2200" b="1" dirty="0">
              <a:latin typeface="Commissioner Loud" charset="0"/>
            </a:endParaRPr>
          </a:p>
          <a:p>
            <a:pPr marL="285750" indent="-285750">
              <a:buClr>
                <a:srgbClr val="CF4C27"/>
              </a:buClr>
              <a:buFont typeface="Arial" panose="020B0604020202020204" pitchFamily="34" charset="0"/>
              <a:buChar char="•"/>
            </a:pPr>
            <a:r>
              <a:rPr lang="en-US" sz="2200" b="1" dirty="0">
                <a:latin typeface="Commissioner Loud" charset="0"/>
              </a:rPr>
              <a:t>$1.2B in exploration spend IN 2021 would have been $847M with AMT, a loss of $350M</a:t>
            </a:r>
          </a:p>
          <a:p>
            <a:pPr marL="285750" indent="-285750">
              <a:buClr>
                <a:srgbClr val="CF4C27"/>
              </a:buClr>
              <a:buFont typeface="Arial" panose="020B0604020202020204" pitchFamily="34" charset="0"/>
              <a:buChar char="•"/>
            </a:pPr>
            <a:endParaRPr lang="en-US" sz="2200" dirty="0">
              <a:latin typeface="Commissioner Loud" charset="0"/>
            </a:endParaRPr>
          </a:p>
        </p:txBody>
      </p:sp>
      <p:graphicFrame>
        <p:nvGraphicFramePr>
          <p:cNvPr id="16" name="Chart 15">
            <a:extLst>
              <a:ext uri="{FF2B5EF4-FFF2-40B4-BE49-F238E27FC236}">
                <a16:creationId xmlns:a16="http://schemas.microsoft.com/office/drawing/2014/main" id="{FF3C143A-3BDA-4B70-933A-5296F5EA1830}"/>
              </a:ext>
            </a:extLst>
          </p:cNvPr>
          <p:cNvGraphicFramePr/>
          <p:nvPr>
            <p:extLst>
              <p:ext uri="{D42A27DB-BD31-4B8C-83A1-F6EECF244321}">
                <p14:modId xmlns:p14="http://schemas.microsoft.com/office/powerpoint/2010/main" val="793831765"/>
              </p:ext>
            </p:extLst>
          </p:nvPr>
        </p:nvGraphicFramePr>
        <p:xfrm>
          <a:off x="248877" y="1603055"/>
          <a:ext cx="5581310" cy="4320225"/>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a:extLst>
              <a:ext uri="{FF2B5EF4-FFF2-40B4-BE49-F238E27FC236}">
                <a16:creationId xmlns:a16="http://schemas.microsoft.com/office/drawing/2014/main" id="{0139C703-8A5E-4B41-8AB5-B8F2E1625502}"/>
              </a:ext>
            </a:extLst>
          </p:cNvPr>
          <p:cNvSpPr txBox="1"/>
          <p:nvPr/>
        </p:nvSpPr>
        <p:spPr>
          <a:xfrm>
            <a:off x="2135505" y="3327221"/>
            <a:ext cx="1943100" cy="923330"/>
          </a:xfrm>
          <a:prstGeom prst="rect">
            <a:avLst/>
          </a:prstGeom>
          <a:noFill/>
        </p:spPr>
        <p:txBody>
          <a:bodyPr wrap="square" rtlCol="0">
            <a:spAutoFit/>
          </a:bodyPr>
          <a:lstStyle/>
          <a:p>
            <a:pPr algn="ctr"/>
            <a:r>
              <a:rPr lang="en-CA" dirty="0"/>
              <a:t>Total FT Purchase</a:t>
            </a:r>
          </a:p>
          <a:p>
            <a:pPr algn="ctr"/>
            <a:r>
              <a:rPr lang="en-CA" sz="3600" b="1" dirty="0"/>
              <a:t>$847M</a:t>
            </a:r>
          </a:p>
        </p:txBody>
      </p:sp>
      <p:sp>
        <p:nvSpPr>
          <p:cNvPr id="3" name="Text Placeholder 2">
            <a:extLst>
              <a:ext uri="{FF2B5EF4-FFF2-40B4-BE49-F238E27FC236}">
                <a16:creationId xmlns:a16="http://schemas.microsoft.com/office/drawing/2014/main" id="{F83E8866-1099-4FD2-875B-5494560FA944}"/>
              </a:ext>
            </a:extLst>
          </p:cNvPr>
          <p:cNvSpPr>
            <a:spLocks noGrp="1"/>
          </p:cNvSpPr>
          <p:nvPr>
            <p:ph type="body" sz="quarter" idx="16"/>
          </p:nvPr>
        </p:nvSpPr>
        <p:spPr/>
        <p:txBody>
          <a:bodyPr/>
          <a:lstStyle/>
          <a:p>
            <a:r>
              <a:rPr lang="en-CA" sz="1600" dirty="0">
                <a:latin typeface="Commissioner Loud" charset="0"/>
              </a:rPr>
              <a:t>FLOW-THROUGH IN 2024?</a:t>
            </a:r>
          </a:p>
        </p:txBody>
      </p:sp>
      <p:sp>
        <p:nvSpPr>
          <p:cNvPr id="23" name="Date Placeholder 1">
            <a:extLst>
              <a:ext uri="{FF2B5EF4-FFF2-40B4-BE49-F238E27FC236}">
                <a16:creationId xmlns:a16="http://schemas.microsoft.com/office/drawing/2014/main" id="{16BAC60E-FDE1-4C35-B49B-B835C3355533}"/>
              </a:ext>
            </a:extLst>
          </p:cNvPr>
          <p:cNvSpPr>
            <a:spLocks noGrp="1"/>
          </p:cNvSpPr>
          <p:nvPr>
            <p:ph type="dt" sz="half" idx="10"/>
          </p:nvPr>
        </p:nvSpPr>
        <p:spPr>
          <a:xfrm>
            <a:off x="695328" y="5949000"/>
            <a:ext cx="2160585" cy="360000"/>
          </a:xfrm>
        </p:spPr>
        <p:txBody>
          <a:bodyPr/>
          <a:lstStyle/>
          <a:p>
            <a:r>
              <a:rPr lang="en-US" dirty="0"/>
              <a:t>2024-10-17	</a:t>
            </a:r>
          </a:p>
        </p:txBody>
      </p:sp>
      <p:sp>
        <p:nvSpPr>
          <p:cNvPr id="24" name="Text Placeholder 7">
            <a:extLst>
              <a:ext uri="{FF2B5EF4-FFF2-40B4-BE49-F238E27FC236}">
                <a16:creationId xmlns:a16="http://schemas.microsoft.com/office/drawing/2014/main" id="{931EA328-5DB8-4455-9A53-8B4E20C5369C}"/>
              </a:ext>
            </a:extLst>
          </p:cNvPr>
          <p:cNvSpPr>
            <a:spLocks noGrp="1"/>
          </p:cNvSpPr>
          <p:nvPr>
            <p:ph type="body" sz="quarter" idx="13"/>
          </p:nvPr>
        </p:nvSpPr>
        <p:spPr>
          <a:xfrm>
            <a:off x="2492677" y="5949000"/>
            <a:ext cx="2160000" cy="360000"/>
          </a:xfrm>
        </p:spPr>
        <p:txBody>
          <a:bodyPr/>
          <a:lstStyle/>
          <a:p>
            <a:r>
              <a:rPr lang="en-CA" dirty="0"/>
              <a:t>Red Cloud Mining Showcase</a:t>
            </a:r>
          </a:p>
        </p:txBody>
      </p:sp>
      <p:sp>
        <p:nvSpPr>
          <p:cNvPr id="25" name="Text Placeholder 8">
            <a:extLst>
              <a:ext uri="{FF2B5EF4-FFF2-40B4-BE49-F238E27FC236}">
                <a16:creationId xmlns:a16="http://schemas.microsoft.com/office/drawing/2014/main" id="{AABE8938-B7D8-4A40-9FA5-F6B9712CA103}"/>
              </a:ext>
            </a:extLst>
          </p:cNvPr>
          <p:cNvSpPr>
            <a:spLocks noGrp="1"/>
          </p:cNvSpPr>
          <p:nvPr>
            <p:ph type="body" sz="quarter" idx="14"/>
          </p:nvPr>
        </p:nvSpPr>
        <p:spPr>
          <a:xfrm>
            <a:off x="5373293" y="5949000"/>
            <a:ext cx="2881313" cy="360360"/>
          </a:xfrm>
        </p:spPr>
        <p:txBody>
          <a:bodyPr>
            <a:normAutofit/>
          </a:bodyPr>
          <a:lstStyle/>
          <a:p>
            <a:r>
              <a:rPr lang="en-CA" dirty="0"/>
              <a:t>Ron Bernbaum</a:t>
            </a:r>
          </a:p>
        </p:txBody>
      </p:sp>
      <p:sp>
        <p:nvSpPr>
          <p:cNvPr id="26" name="Text Placeholder 9">
            <a:extLst>
              <a:ext uri="{FF2B5EF4-FFF2-40B4-BE49-F238E27FC236}">
                <a16:creationId xmlns:a16="http://schemas.microsoft.com/office/drawing/2014/main" id="{F7746580-0B2A-44BD-A2AF-2E6E941B4519}"/>
              </a:ext>
            </a:extLst>
          </p:cNvPr>
          <p:cNvSpPr>
            <a:spLocks noGrp="1"/>
          </p:cNvSpPr>
          <p:nvPr>
            <p:ph type="body" sz="quarter" idx="15"/>
          </p:nvPr>
        </p:nvSpPr>
        <p:spPr>
          <a:xfrm>
            <a:off x="7620607" y="5949000"/>
            <a:ext cx="2160000" cy="360000"/>
          </a:xfrm>
        </p:spPr>
        <p:txBody>
          <a:bodyPr/>
          <a:lstStyle/>
          <a:p>
            <a:r>
              <a:rPr lang="en-CA" dirty="0"/>
              <a:t>PearTree Canada</a:t>
            </a:r>
          </a:p>
        </p:txBody>
      </p:sp>
      <p:sp>
        <p:nvSpPr>
          <p:cNvPr id="27" name="Text Placeholder 4">
            <a:extLst>
              <a:ext uri="{FF2B5EF4-FFF2-40B4-BE49-F238E27FC236}">
                <a16:creationId xmlns:a16="http://schemas.microsoft.com/office/drawing/2014/main" id="{191EB785-1EAA-4FB2-A4BB-88A14C9193F2}"/>
              </a:ext>
            </a:extLst>
          </p:cNvPr>
          <p:cNvSpPr txBox="1">
            <a:spLocks/>
          </p:cNvSpPr>
          <p:nvPr/>
        </p:nvSpPr>
        <p:spPr>
          <a:xfrm>
            <a:off x="8256270" y="5951468"/>
            <a:ext cx="2160000" cy="360000"/>
          </a:xfrm>
          <a:prstGeom prst="rect">
            <a:avLst/>
          </a:prstGeom>
        </p:spPr>
        <p:txBody>
          <a:bodyPr vert="horz" lIns="91440" tIns="45720" rIns="91440" bIns="45720" rtlCol="0" anchor="b"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1000" b="0" i="0" kern="1000" spc="50" baseline="0">
                <a:solidFill>
                  <a:schemeClr val="tx1">
                    <a:alpha val="70000"/>
                  </a:schemeClr>
                </a:solidFill>
                <a:latin typeface="Commissioner Loud"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ommissioner Loud"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ommissioner Loud"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mmissioner Loud"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mmissioner Lou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fld id="{9A42B651-6B4A-419F-868B-483D96273EEA}" type="slidenum">
              <a:rPr lang="en-CA" smtClean="0"/>
              <a:pPr algn="r"/>
              <a:t>11</a:t>
            </a:fld>
            <a:endParaRPr lang="en-CA" dirty="0"/>
          </a:p>
        </p:txBody>
      </p:sp>
    </p:spTree>
    <p:extLst>
      <p:ext uri="{BB962C8B-B14F-4D97-AF65-F5344CB8AC3E}">
        <p14:creationId xmlns:p14="http://schemas.microsoft.com/office/powerpoint/2010/main" val="1428318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hart 19">
            <a:extLst>
              <a:ext uri="{FF2B5EF4-FFF2-40B4-BE49-F238E27FC236}">
                <a16:creationId xmlns:a16="http://schemas.microsoft.com/office/drawing/2014/main" id="{26DA3ABF-D9A3-4F24-AC53-B9CA056BC1B3}"/>
              </a:ext>
            </a:extLst>
          </p:cNvPr>
          <p:cNvGraphicFramePr/>
          <p:nvPr>
            <p:extLst>
              <p:ext uri="{D42A27DB-BD31-4B8C-83A1-F6EECF244321}">
                <p14:modId xmlns:p14="http://schemas.microsoft.com/office/powerpoint/2010/main" val="2427801282"/>
              </p:ext>
            </p:extLst>
          </p:nvPr>
        </p:nvGraphicFramePr>
        <p:xfrm>
          <a:off x="1066233" y="1577336"/>
          <a:ext cx="5029767" cy="4252103"/>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B801F76D-0872-4430-B432-E11A8774860A}"/>
              </a:ext>
            </a:extLst>
          </p:cNvPr>
          <p:cNvSpPr/>
          <p:nvPr/>
        </p:nvSpPr>
        <p:spPr>
          <a:xfrm>
            <a:off x="6106700" y="1723776"/>
            <a:ext cx="5737044" cy="4154984"/>
          </a:xfrm>
          <a:prstGeom prst="rect">
            <a:avLst/>
          </a:prstGeom>
        </p:spPr>
        <p:txBody>
          <a:bodyPr wrap="square">
            <a:spAutoFit/>
          </a:bodyPr>
          <a:lstStyle/>
          <a:p>
            <a:pPr marL="285750" indent="-285750">
              <a:buClr>
                <a:srgbClr val="CF4C27"/>
              </a:buClr>
              <a:buFont typeface="Arial" panose="020B0604020202020204" pitchFamily="34" charset="0"/>
              <a:buChar char="•"/>
            </a:pPr>
            <a:r>
              <a:rPr lang="en-US" sz="2200" dirty="0">
                <a:latin typeface="Commissioner Loud" charset="0"/>
              </a:rPr>
              <a:t>Over </a:t>
            </a:r>
            <a:r>
              <a:rPr lang="en-US" sz="2200" b="1" dirty="0">
                <a:latin typeface="Commissioner Loud" charset="0"/>
              </a:rPr>
              <a:t>$500M </a:t>
            </a:r>
            <a:r>
              <a:rPr lang="en-US" sz="2200" dirty="0">
                <a:latin typeface="Commissioner Loud" charset="0"/>
              </a:rPr>
              <a:t>raised by just </a:t>
            </a:r>
            <a:r>
              <a:rPr lang="en-US" sz="2200" b="1" dirty="0">
                <a:latin typeface="Commissioner Loud" charset="0"/>
              </a:rPr>
              <a:t>~1,200 </a:t>
            </a:r>
            <a:r>
              <a:rPr lang="en-US" sz="2200" dirty="0">
                <a:latin typeface="Commissioner Loud" charset="0"/>
              </a:rPr>
              <a:t>people for Critical Mineral Exploration under the CMETC  in the first 18 months of implementation.</a:t>
            </a:r>
          </a:p>
          <a:p>
            <a:pPr>
              <a:buClr>
                <a:srgbClr val="CF4C27"/>
              </a:buClr>
            </a:pPr>
            <a:endParaRPr lang="en-US" sz="2200" dirty="0">
              <a:latin typeface="Commissioner Loud" charset="0"/>
            </a:endParaRPr>
          </a:p>
          <a:p>
            <a:pPr marL="285750" indent="-285750">
              <a:buClr>
                <a:srgbClr val="CF4C27"/>
              </a:buClr>
              <a:buFont typeface="Arial" panose="020B0604020202020204" pitchFamily="34" charset="0"/>
              <a:buChar char="•"/>
            </a:pPr>
            <a:r>
              <a:rPr lang="en-US" sz="2200" dirty="0">
                <a:latin typeface="Commissioner Loud" charset="0"/>
              </a:rPr>
              <a:t>These 1,200 people are all impacted by AMT. They will all subscribe up to their AMT limit, which will be reduced by 1/3.</a:t>
            </a:r>
          </a:p>
          <a:p>
            <a:pPr marL="285750" indent="-285750">
              <a:buClr>
                <a:srgbClr val="CF4C27"/>
              </a:buClr>
              <a:buFont typeface="Arial" panose="020B0604020202020204" pitchFamily="34" charset="0"/>
              <a:buChar char="•"/>
            </a:pPr>
            <a:endParaRPr lang="en-US" sz="2200" dirty="0">
              <a:latin typeface="Commissioner Loud" charset="0"/>
            </a:endParaRPr>
          </a:p>
          <a:p>
            <a:pPr marL="285750" indent="-285750">
              <a:buClr>
                <a:srgbClr val="CF4C27"/>
              </a:buClr>
              <a:buFont typeface="Arial" panose="020B0604020202020204" pitchFamily="34" charset="0"/>
              <a:buChar char="•"/>
            </a:pPr>
            <a:r>
              <a:rPr lang="en-US" sz="2200" dirty="0">
                <a:latin typeface="Commissioner Loud" charset="0"/>
              </a:rPr>
              <a:t>By extension, if the new AMT rules had been in place, only </a:t>
            </a:r>
            <a:r>
              <a:rPr lang="en-US" sz="2200" b="1" dirty="0">
                <a:latin typeface="Commissioner Loud" charset="0"/>
              </a:rPr>
              <a:t>$333M </a:t>
            </a:r>
            <a:r>
              <a:rPr lang="en-US" sz="2200" dirty="0">
                <a:latin typeface="Commissioner Loud" charset="0"/>
              </a:rPr>
              <a:t>would have been raised. </a:t>
            </a:r>
          </a:p>
        </p:txBody>
      </p:sp>
      <p:sp>
        <p:nvSpPr>
          <p:cNvPr id="22" name="TextBox 19">
            <a:extLst>
              <a:ext uri="{FF2B5EF4-FFF2-40B4-BE49-F238E27FC236}">
                <a16:creationId xmlns:a16="http://schemas.microsoft.com/office/drawing/2014/main" id="{16DEE045-D3F9-48FF-82D3-B0245001E915}"/>
              </a:ext>
            </a:extLst>
          </p:cNvPr>
          <p:cNvSpPr txBox="1"/>
          <p:nvPr/>
        </p:nvSpPr>
        <p:spPr>
          <a:xfrm>
            <a:off x="9696450" y="5506273"/>
            <a:ext cx="2135505" cy="64633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36290"/>
            <a:endParaRPr lang="en-CA" dirty="0">
              <a:solidFill>
                <a:srgbClr val="595959"/>
              </a:solidFill>
              <a:latin typeface="Proxima Nova"/>
              <a:cs typeface="Arial" panose="020B0604020202020204" pitchFamily="34" charset="0"/>
            </a:endParaRPr>
          </a:p>
          <a:p>
            <a:pPr defTabSz="1036290"/>
            <a:r>
              <a:rPr lang="en-CA" dirty="0">
                <a:solidFill>
                  <a:srgbClr val="595959"/>
                </a:solidFill>
                <a:latin typeface="Proxima Nova"/>
                <a:cs typeface="Arial" panose="020B0604020202020204" pitchFamily="34" charset="0"/>
              </a:rPr>
              <a:t>      Sources: PearTree Canada</a:t>
            </a:r>
          </a:p>
          <a:p>
            <a:pPr marL="166688" indent="-166688" defTabSz="1036290"/>
            <a:endParaRPr lang="en-CA" sz="1400" dirty="0">
              <a:solidFill>
                <a:srgbClr val="595959"/>
              </a:solidFill>
              <a:latin typeface="Proxima Nova"/>
              <a:cs typeface="Arial" panose="020B0604020202020204" pitchFamily="34" charset="0"/>
            </a:endParaRPr>
          </a:p>
        </p:txBody>
      </p:sp>
      <p:sp>
        <p:nvSpPr>
          <p:cNvPr id="3" name="Text Placeholder 2">
            <a:extLst>
              <a:ext uri="{FF2B5EF4-FFF2-40B4-BE49-F238E27FC236}">
                <a16:creationId xmlns:a16="http://schemas.microsoft.com/office/drawing/2014/main" id="{18D77BE7-586B-4633-8B02-A127BB045EC6}"/>
              </a:ext>
            </a:extLst>
          </p:cNvPr>
          <p:cNvSpPr>
            <a:spLocks noGrp="1"/>
          </p:cNvSpPr>
          <p:nvPr>
            <p:ph type="body" sz="quarter" idx="16"/>
          </p:nvPr>
        </p:nvSpPr>
        <p:spPr>
          <a:xfrm>
            <a:off x="971999" y="1080000"/>
            <a:ext cx="7284271" cy="378000"/>
          </a:xfrm>
        </p:spPr>
        <p:txBody>
          <a:bodyPr/>
          <a:lstStyle/>
          <a:p>
            <a:r>
              <a:rPr lang="en-CA" sz="1600" dirty="0">
                <a:latin typeface="Commissioner Loud" charset="0"/>
              </a:rPr>
              <a:t>AMT - IMPACT ON THE CRITICAL MINERALS TAX CREDIT (CMETC)</a:t>
            </a:r>
          </a:p>
        </p:txBody>
      </p:sp>
      <p:sp>
        <p:nvSpPr>
          <p:cNvPr id="23" name="Date Placeholder 1">
            <a:extLst>
              <a:ext uri="{FF2B5EF4-FFF2-40B4-BE49-F238E27FC236}">
                <a16:creationId xmlns:a16="http://schemas.microsoft.com/office/drawing/2014/main" id="{B320631E-D936-45FB-BEE6-ED36827269D1}"/>
              </a:ext>
            </a:extLst>
          </p:cNvPr>
          <p:cNvSpPr>
            <a:spLocks noGrp="1"/>
          </p:cNvSpPr>
          <p:nvPr>
            <p:ph type="dt" sz="half" idx="10"/>
          </p:nvPr>
        </p:nvSpPr>
        <p:spPr>
          <a:xfrm>
            <a:off x="695328" y="5949000"/>
            <a:ext cx="2160585" cy="360000"/>
          </a:xfrm>
        </p:spPr>
        <p:txBody>
          <a:bodyPr/>
          <a:lstStyle/>
          <a:p>
            <a:r>
              <a:rPr lang="en-US" dirty="0"/>
              <a:t>2024-10-17	</a:t>
            </a:r>
          </a:p>
        </p:txBody>
      </p:sp>
      <p:sp>
        <p:nvSpPr>
          <p:cNvPr id="24" name="Text Placeholder 7">
            <a:extLst>
              <a:ext uri="{FF2B5EF4-FFF2-40B4-BE49-F238E27FC236}">
                <a16:creationId xmlns:a16="http://schemas.microsoft.com/office/drawing/2014/main" id="{55AD6C59-D825-44E2-ACE2-71C9E4A4FF40}"/>
              </a:ext>
            </a:extLst>
          </p:cNvPr>
          <p:cNvSpPr>
            <a:spLocks noGrp="1"/>
          </p:cNvSpPr>
          <p:nvPr>
            <p:ph type="body" sz="quarter" idx="13"/>
          </p:nvPr>
        </p:nvSpPr>
        <p:spPr>
          <a:xfrm>
            <a:off x="2492677" y="5949000"/>
            <a:ext cx="2160000" cy="360000"/>
          </a:xfrm>
        </p:spPr>
        <p:txBody>
          <a:bodyPr/>
          <a:lstStyle/>
          <a:p>
            <a:r>
              <a:rPr lang="en-CA" dirty="0"/>
              <a:t>Red Cloud Mining Showcase</a:t>
            </a:r>
          </a:p>
        </p:txBody>
      </p:sp>
      <p:sp>
        <p:nvSpPr>
          <p:cNvPr id="25" name="Text Placeholder 8">
            <a:extLst>
              <a:ext uri="{FF2B5EF4-FFF2-40B4-BE49-F238E27FC236}">
                <a16:creationId xmlns:a16="http://schemas.microsoft.com/office/drawing/2014/main" id="{F363116C-FC13-45B5-873F-E82E599EC30A}"/>
              </a:ext>
            </a:extLst>
          </p:cNvPr>
          <p:cNvSpPr>
            <a:spLocks noGrp="1"/>
          </p:cNvSpPr>
          <p:nvPr>
            <p:ph type="body" sz="quarter" idx="14"/>
          </p:nvPr>
        </p:nvSpPr>
        <p:spPr>
          <a:xfrm>
            <a:off x="5373293" y="5949000"/>
            <a:ext cx="2881313" cy="360360"/>
          </a:xfrm>
        </p:spPr>
        <p:txBody>
          <a:bodyPr>
            <a:normAutofit/>
          </a:bodyPr>
          <a:lstStyle/>
          <a:p>
            <a:r>
              <a:rPr lang="en-CA" dirty="0"/>
              <a:t>Ron Bernbaum</a:t>
            </a:r>
          </a:p>
        </p:txBody>
      </p:sp>
      <p:sp>
        <p:nvSpPr>
          <p:cNvPr id="26" name="Text Placeholder 9">
            <a:extLst>
              <a:ext uri="{FF2B5EF4-FFF2-40B4-BE49-F238E27FC236}">
                <a16:creationId xmlns:a16="http://schemas.microsoft.com/office/drawing/2014/main" id="{D079730B-A55F-4F44-8AA5-BEBE1CD08F8E}"/>
              </a:ext>
            </a:extLst>
          </p:cNvPr>
          <p:cNvSpPr>
            <a:spLocks noGrp="1"/>
          </p:cNvSpPr>
          <p:nvPr>
            <p:ph type="body" sz="quarter" idx="15"/>
          </p:nvPr>
        </p:nvSpPr>
        <p:spPr>
          <a:xfrm>
            <a:off x="7620607" y="5949000"/>
            <a:ext cx="2160000" cy="360000"/>
          </a:xfrm>
        </p:spPr>
        <p:txBody>
          <a:bodyPr/>
          <a:lstStyle/>
          <a:p>
            <a:r>
              <a:rPr lang="en-CA" dirty="0"/>
              <a:t>PearTree Canada</a:t>
            </a:r>
          </a:p>
        </p:txBody>
      </p:sp>
      <p:sp>
        <p:nvSpPr>
          <p:cNvPr id="27" name="Text Placeholder 4">
            <a:extLst>
              <a:ext uri="{FF2B5EF4-FFF2-40B4-BE49-F238E27FC236}">
                <a16:creationId xmlns:a16="http://schemas.microsoft.com/office/drawing/2014/main" id="{63E0A4D9-C52F-4632-A328-DE091E4A97B9}"/>
              </a:ext>
            </a:extLst>
          </p:cNvPr>
          <p:cNvSpPr txBox="1">
            <a:spLocks/>
          </p:cNvSpPr>
          <p:nvPr/>
        </p:nvSpPr>
        <p:spPr>
          <a:xfrm>
            <a:off x="8256270" y="5951468"/>
            <a:ext cx="2160000" cy="360000"/>
          </a:xfrm>
          <a:prstGeom prst="rect">
            <a:avLst/>
          </a:prstGeom>
        </p:spPr>
        <p:txBody>
          <a:bodyPr vert="horz" lIns="91440" tIns="45720" rIns="91440" bIns="45720" rtlCol="0" anchor="b"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1000" b="0" i="0" kern="1000" spc="50" baseline="0">
                <a:solidFill>
                  <a:schemeClr val="tx1">
                    <a:alpha val="70000"/>
                  </a:schemeClr>
                </a:solidFill>
                <a:latin typeface="Commissioner Loud"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ommissioner Loud"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ommissioner Loud"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mmissioner Loud"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mmissioner Lou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fld id="{9A42B651-6B4A-419F-868B-483D96273EEA}" type="slidenum">
              <a:rPr lang="en-CA" smtClean="0"/>
              <a:pPr algn="r"/>
              <a:t>12</a:t>
            </a:fld>
            <a:endParaRPr lang="en-CA" dirty="0"/>
          </a:p>
        </p:txBody>
      </p:sp>
    </p:spTree>
    <p:extLst>
      <p:ext uri="{BB962C8B-B14F-4D97-AF65-F5344CB8AC3E}">
        <p14:creationId xmlns:p14="http://schemas.microsoft.com/office/powerpoint/2010/main" val="1394454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9CDB26-6172-4BA9-9924-C20D67D99E84}"/>
              </a:ext>
            </a:extLst>
          </p:cNvPr>
          <p:cNvSpPr/>
          <p:nvPr/>
        </p:nvSpPr>
        <p:spPr>
          <a:xfrm>
            <a:off x="515302" y="1628775"/>
            <a:ext cx="9539920" cy="4524315"/>
          </a:xfrm>
          <a:prstGeom prst="rect">
            <a:avLst/>
          </a:prstGeom>
        </p:spPr>
        <p:txBody>
          <a:bodyPr wrap="square">
            <a:spAutoFit/>
          </a:bodyPr>
          <a:lstStyle/>
          <a:p>
            <a:pPr lvl="3">
              <a:buClr>
                <a:srgbClr val="CF4C27"/>
              </a:buClr>
            </a:pPr>
            <a:endParaRPr lang="en-US" dirty="0">
              <a:latin typeface="Commissioner Loud" charset="0"/>
            </a:endParaRPr>
          </a:p>
          <a:p>
            <a:pPr marL="742950" lvl="1" indent="-285750">
              <a:lnSpc>
                <a:spcPct val="150000"/>
              </a:lnSpc>
              <a:buClr>
                <a:srgbClr val="CF4C27"/>
              </a:buClr>
              <a:buFont typeface="Arial" panose="020B0604020202020204" pitchFamily="34" charset="0"/>
              <a:buChar char="•"/>
            </a:pPr>
            <a:r>
              <a:rPr lang="en-US" sz="2600" dirty="0">
                <a:latin typeface="Commissioner Loud" charset="0"/>
              </a:rPr>
              <a:t>AMT changes related to flow-through</a:t>
            </a:r>
          </a:p>
          <a:p>
            <a:pPr marL="1200150" lvl="2" indent="-285750">
              <a:lnSpc>
                <a:spcPct val="150000"/>
              </a:lnSpc>
              <a:buClr>
                <a:srgbClr val="CF4C27"/>
              </a:buClr>
              <a:buFont typeface="Arial" panose="020B0604020202020204" pitchFamily="34" charset="0"/>
              <a:buChar char="•"/>
            </a:pPr>
            <a:r>
              <a:rPr lang="en-US" sz="2600" dirty="0">
                <a:latin typeface="Commissioner Loud" charset="0"/>
              </a:rPr>
              <a:t>Increase capital gain inclusion rate from 80% to 100%</a:t>
            </a:r>
          </a:p>
          <a:p>
            <a:pPr marL="1200150" lvl="2" indent="-285750">
              <a:lnSpc>
                <a:spcPct val="150000"/>
              </a:lnSpc>
              <a:buClr>
                <a:srgbClr val="CF4C27"/>
              </a:buClr>
              <a:buFont typeface="Arial" panose="020B0604020202020204" pitchFamily="34" charset="0"/>
              <a:buChar char="•"/>
            </a:pPr>
            <a:r>
              <a:rPr lang="en-US" sz="2600" dirty="0">
                <a:latin typeface="Commissioner Loud" charset="0"/>
              </a:rPr>
              <a:t>Increase capital gains realized on donation of securities from 0% to 30%</a:t>
            </a:r>
          </a:p>
          <a:p>
            <a:pPr marL="1200150" lvl="2" indent="-285750">
              <a:lnSpc>
                <a:spcPct val="150000"/>
              </a:lnSpc>
              <a:buClr>
                <a:srgbClr val="CF4C27"/>
              </a:buClr>
              <a:buFont typeface="Arial" panose="020B0604020202020204" pitchFamily="34" charset="0"/>
              <a:buChar char="•"/>
            </a:pPr>
            <a:r>
              <a:rPr lang="en-US" sz="2600" dirty="0">
                <a:latin typeface="Commissioner Loud" charset="0"/>
              </a:rPr>
              <a:t>Disallow 50% of many deductions and credits, including charitable tax credits</a:t>
            </a:r>
          </a:p>
          <a:p>
            <a:pPr marL="1200150" lvl="2" indent="-285750">
              <a:buClr>
                <a:srgbClr val="CF4C27"/>
              </a:buClr>
              <a:buFont typeface="Arial" panose="020B0604020202020204" pitchFamily="34" charset="0"/>
              <a:buChar char="•"/>
            </a:pPr>
            <a:endParaRPr lang="en-US" dirty="0">
              <a:latin typeface="Commissioner Loud" charset="0"/>
            </a:endParaRPr>
          </a:p>
          <a:p>
            <a:pPr marL="742950" lvl="1" indent="-285750">
              <a:buClr>
                <a:srgbClr val="CF4C27"/>
              </a:buClr>
              <a:buFont typeface="Arial" panose="020B0604020202020204" pitchFamily="34" charset="0"/>
              <a:buChar char="•"/>
            </a:pPr>
            <a:endParaRPr lang="en-US" dirty="0">
              <a:latin typeface="Commissioner Loud" charset="0"/>
            </a:endParaRPr>
          </a:p>
        </p:txBody>
      </p:sp>
      <p:sp>
        <p:nvSpPr>
          <p:cNvPr id="3" name="Text Placeholder 2">
            <a:extLst>
              <a:ext uri="{FF2B5EF4-FFF2-40B4-BE49-F238E27FC236}">
                <a16:creationId xmlns:a16="http://schemas.microsoft.com/office/drawing/2014/main" id="{111C5606-75A3-47B3-BDFE-9F13D37F20EC}"/>
              </a:ext>
            </a:extLst>
          </p:cNvPr>
          <p:cNvSpPr>
            <a:spLocks noGrp="1"/>
          </p:cNvSpPr>
          <p:nvPr>
            <p:ph type="body" sz="quarter" idx="16"/>
          </p:nvPr>
        </p:nvSpPr>
        <p:spPr/>
        <p:txBody>
          <a:bodyPr/>
          <a:lstStyle/>
          <a:p>
            <a:r>
              <a:rPr lang="en-US" sz="1600" dirty="0">
                <a:latin typeface="Commissioner Loud" charset="0"/>
              </a:rPr>
              <a:t>AMT POLICY – WHAT’S CHANGING</a:t>
            </a:r>
            <a:endParaRPr lang="en-CA" sz="1600" dirty="0">
              <a:latin typeface="Commissioner Loud" charset="0"/>
            </a:endParaRPr>
          </a:p>
        </p:txBody>
      </p:sp>
      <p:sp>
        <p:nvSpPr>
          <p:cNvPr id="20" name="Date Placeholder 1">
            <a:extLst>
              <a:ext uri="{FF2B5EF4-FFF2-40B4-BE49-F238E27FC236}">
                <a16:creationId xmlns:a16="http://schemas.microsoft.com/office/drawing/2014/main" id="{21FA69DC-506C-4FAB-BB5A-1E10DD3A05F3}"/>
              </a:ext>
            </a:extLst>
          </p:cNvPr>
          <p:cNvSpPr>
            <a:spLocks noGrp="1"/>
          </p:cNvSpPr>
          <p:nvPr>
            <p:ph type="dt" sz="half" idx="10"/>
          </p:nvPr>
        </p:nvSpPr>
        <p:spPr>
          <a:xfrm>
            <a:off x="695328" y="5949000"/>
            <a:ext cx="2160585" cy="360000"/>
          </a:xfrm>
        </p:spPr>
        <p:txBody>
          <a:bodyPr/>
          <a:lstStyle/>
          <a:p>
            <a:r>
              <a:rPr lang="en-US" dirty="0"/>
              <a:t>2024-10-17	</a:t>
            </a:r>
          </a:p>
        </p:txBody>
      </p:sp>
      <p:sp>
        <p:nvSpPr>
          <p:cNvPr id="21" name="Text Placeholder 7">
            <a:extLst>
              <a:ext uri="{FF2B5EF4-FFF2-40B4-BE49-F238E27FC236}">
                <a16:creationId xmlns:a16="http://schemas.microsoft.com/office/drawing/2014/main" id="{CE573B93-E983-4FF1-89C3-6627FD6202EF}"/>
              </a:ext>
            </a:extLst>
          </p:cNvPr>
          <p:cNvSpPr>
            <a:spLocks noGrp="1"/>
          </p:cNvSpPr>
          <p:nvPr>
            <p:ph type="body" sz="quarter" idx="13"/>
          </p:nvPr>
        </p:nvSpPr>
        <p:spPr>
          <a:xfrm>
            <a:off x="2492677" y="5949000"/>
            <a:ext cx="2160000" cy="360000"/>
          </a:xfrm>
        </p:spPr>
        <p:txBody>
          <a:bodyPr/>
          <a:lstStyle/>
          <a:p>
            <a:r>
              <a:rPr lang="en-CA" dirty="0"/>
              <a:t>Red Cloud Mining Showcase</a:t>
            </a:r>
          </a:p>
        </p:txBody>
      </p:sp>
      <p:sp>
        <p:nvSpPr>
          <p:cNvPr id="22" name="Text Placeholder 8">
            <a:extLst>
              <a:ext uri="{FF2B5EF4-FFF2-40B4-BE49-F238E27FC236}">
                <a16:creationId xmlns:a16="http://schemas.microsoft.com/office/drawing/2014/main" id="{238A4231-05A7-4CB1-8227-1C65915E511C}"/>
              </a:ext>
            </a:extLst>
          </p:cNvPr>
          <p:cNvSpPr>
            <a:spLocks noGrp="1"/>
          </p:cNvSpPr>
          <p:nvPr>
            <p:ph type="body" sz="quarter" idx="14"/>
          </p:nvPr>
        </p:nvSpPr>
        <p:spPr>
          <a:xfrm>
            <a:off x="5373293" y="5949000"/>
            <a:ext cx="2881313" cy="360360"/>
          </a:xfrm>
        </p:spPr>
        <p:txBody>
          <a:bodyPr>
            <a:normAutofit/>
          </a:bodyPr>
          <a:lstStyle/>
          <a:p>
            <a:r>
              <a:rPr lang="en-CA" dirty="0"/>
              <a:t>Ron Bernbaum</a:t>
            </a:r>
          </a:p>
        </p:txBody>
      </p:sp>
      <p:sp>
        <p:nvSpPr>
          <p:cNvPr id="23" name="Text Placeholder 9">
            <a:extLst>
              <a:ext uri="{FF2B5EF4-FFF2-40B4-BE49-F238E27FC236}">
                <a16:creationId xmlns:a16="http://schemas.microsoft.com/office/drawing/2014/main" id="{EC8C138F-FBF4-45FD-819A-6EC89B0ED549}"/>
              </a:ext>
            </a:extLst>
          </p:cNvPr>
          <p:cNvSpPr>
            <a:spLocks noGrp="1"/>
          </p:cNvSpPr>
          <p:nvPr>
            <p:ph type="body" sz="quarter" idx="15"/>
          </p:nvPr>
        </p:nvSpPr>
        <p:spPr>
          <a:xfrm>
            <a:off x="7620607" y="5949000"/>
            <a:ext cx="2160000" cy="360000"/>
          </a:xfrm>
        </p:spPr>
        <p:txBody>
          <a:bodyPr/>
          <a:lstStyle/>
          <a:p>
            <a:r>
              <a:rPr lang="en-CA" dirty="0"/>
              <a:t>PearTree Canada</a:t>
            </a:r>
          </a:p>
        </p:txBody>
      </p:sp>
      <p:sp>
        <p:nvSpPr>
          <p:cNvPr id="24" name="Text Placeholder 4">
            <a:extLst>
              <a:ext uri="{FF2B5EF4-FFF2-40B4-BE49-F238E27FC236}">
                <a16:creationId xmlns:a16="http://schemas.microsoft.com/office/drawing/2014/main" id="{85DBBF5A-9254-4EDF-A62E-56E7C4520CB0}"/>
              </a:ext>
            </a:extLst>
          </p:cNvPr>
          <p:cNvSpPr txBox="1">
            <a:spLocks/>
          </p:cNvSpPr>
          <p:nvPr/>
        </p:nvSpPr>
        <p:spPr>
          <a:xfrm>
            <a:off x="8256270" y="5951468"/>
            <a:ext cx="2160000" cy="360000"/>
          </a:xfrm>
          <a:prstGeom prst="rect">
            <a:avLst/>
          </a:prstGeom>
        </p:spPr>
        <p:txBody>
          <a:bodyPr vert="horz" lIns="91440" tIns="45720" rIns="91440" bIns="45720" rtlCol="0" anchor="b"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1000" b="0" i="0" kern="1000" spc="50" baseline="0">
                <a:solidFill>
                  <a:schemeClr val="tx1">
                    <a:alpha val="70000"/>
                  </a:schemeClr>
                </a:solidFill>
                <a:latin typeface="Commissioner Loud"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ommissioner Loud"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ommissioner Loud"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mmissioner Loud"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mmissioner Lou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fld id="{9A42B651-6B4A-419F-868B-483D96273EEA}" type="slidenum">
              <a:rPr lang="en-CA" smtClean="0"/>
              <a:pPr algn="r"/>
              <a:t>13</a:t>
            </a:fld>
            <a:endParaRPr lang="en-CA" dirty="0"/>
          </a:p>
        </p:txBody>
      </p:sp>
    </p:spTree>
    <p:extLst>
      <p:ext uri="{BB962C8B-B14F-4D97-AF65-F5344CB8AC3E}">
        <p14:creationId xmlns:p14="http://schemas.microsoft.com/office/powerpoint/2010/main" val="3730782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9CDB26-6172-4BA9-9924-C20D67D99E84}"/>
              </a:ext>
            </a:extLst>
          </p:cNvPr>
          <p:cNvSpPr/>
          <p:nvPr/>
        </p:nvSpPr>
        <p:spPr>
          <a:xfrm>
            <a:off x="472856" y="1268730"/>
            <a:ext cx="11161395" cy="2518703"/>
          </a:xfrm>
          <a:prstGeom prst="rect">
            <a:avLst/>
          </a:prstGeom>
        </p:spPr>
        <p:txBody>
          <a:bodyPr wrap="square">
            <a:spAutoFit/>
          </a:bodyPr>
          <a:lstStyle/>
          <a:p>
            <a:pPr lvl="2">
              <a:buClr>
                <a:srgbClr val="CF4C27"/>
              </a:buClr>
            </a:pPr>
            <a:endParaRPr lang="en-US" dirty="0">
              <a:latin typeface="Commissioner Loud" charset="0"/>
            </a:endParaRPr>
          </a:p>
          <a:p>
            <a:pPr marL="742950" lvl="1" indent="-285750">
              <a:lnSpc>
                <a:spcPct val="150000"/>
              </a:lnSpc>
              <a:buClr>
                <a:srgbClr val="CF4C27"/>
              </a:buClr>
              <a:buFont typeface="Arial" panose="020B0604020202020204" pitchFamily="34" charset="0"/>
              <a:buChar char="•"/>
            </a:pPr>
            <a:r>
              <a:rPr lang="en-US" sz="2400" dirty="0">
                <a:latin typeface="Commissioner Loud" charset="0"/>
              </a:rPr>
              <a:t>CEE and CDE</a:t>
            </a:r>
          </a:p>
          <a:p>
            <a:pPr marL="742950" lvl="1" indent="-285750">
              <a:lnSpc>
                <a:spcPct val="150000"/>
              </a:lnSpc>
              <a:buClr>
                <a:srgbClr val="CF4C27"/>
              </a:buClr>
              <a:buFont typeface="Arial" panose="020B0604020202020204" pitchFamily="34" charset="0"/>
              <a:buChar char="•"/>
            </a:pPr>
            <a:r>
              <a:rPr lang="en-US" sz="2400" dirty="0">
                <a:latin typeface="Commissioner Loud" charset="0"/>
              </a:rPr>
              <a:t>Delta 2023 – 1.40</a:t>
            </a:r>
          </a:p>
          <a:p>
            <a:pPr marL="742950" lvl="1" indent="-285750">
              <a:lnSpc>
                <a:spcPct val="150000"/>
              </a:lnSpc>
              <a:buClr>
                <a:srgbClr val="CF4C27"/>
              </a:buClr>
              <a:buFont typeface="Arial" panose="020B0604020202020204" pitchFamily="34" charset="0"/>
              <a:buChar char="•"/>
            </a:pPr>
            <a:r>
              <a:rPr lang="en-US" sz="2400" dirty="0">
                <a:latin typeface="Commissioner Loud" charset="0"/>
              </a:rPr>
              <a:t>Delta 2024 post capital gains increase – 1.15</a:t>
            </a:r>
          </a:p>
          <a:p>
            <a:pPr marL="742950" lvl="1" indent="-285750">
              <a:lnSpc>
                <a:spcPct val="150000"/>
              </a:lnSpc>
              <a:buClr>
                <a:srgbClr val="CF4C27"/>
              </a:buClr>
              <a:buFont typeface="Arial" panose="020B0604020202020204" pitchFamily="34" charset="0"/>
              <a:buChar char="•"/>
            </a:pPr>
            <a:endParaRPr lang="en-US" sz="2400" dirty="0">
              <a:latin typeface="Commissioner Loud" charset="0"/>
            </a:endParaRPr>
          </a:p>
        </p:txBody>
      </p:sp>
      <p:sp>
        <p:nvSpPr>
          <p:cNvPr id="3" name="Text Placeholder 2">
            <a:extLst>
              <a:ext uri="{FF2B5EF4-FFF2-40B4-BE49-F238E27FC236}">
                <a16:creationId xmlns:a16="http://schemas.microsoft.com/office/drawing/2014/main" id="{20E7B016-F75B-4F45-A5E6-FD1BA7664375}"/>
              </a:ext>
            </a:extLst>
          </p:cNvPr>
          <p:cNvSpPr>
            <a:spLocks noGrp="1"/>
          </p:cNvSpPr>
          <p:nvPr>
            <p:ph type="body" sz="quarter" idx="16"/>
          </p:nvPr>
        </p:nvSpPr>
        <p:spPr>
          <a:xfrm>
            <a:off x="972000" y="1080000"/>
            <a:ext cx="7284270" cy="378000"/>
          </a:xfrm>
        </p:spPr>
        <p:txBody>
          <a:bodyPr/>
          <a:lstStyle/>
          <a:p>
            <a:r>
              <a:rPr lang="en-US" sz="1600" dirty="0">
                <a:latin typeface="Commissioner Loud" charset="0"/>
              </a:rPr>
              <a:t>FLOW-THROUGH SUBSCRIPTIONS BY CCPCS</a:t>
            </a:r>
            <a:endParaRPr lang="en-CA" sz="1600" dirty="0">
              <a:latin typeface="Commissioner Loud" charset="0"/>
            </a:endParaRPr>
          </a:p>
        </p:txBody>
      </p:sp>
      <p:sp>
        <p:nvSpPr>
          <p:cNvPr id="20" name="Date Placeholder 1">
            <a:extLst>
              <a:ext uri="{FF2B5EF4-FFF2-40B4-BE49-F238E27FC236}">
                <a16:creationId xmlns:a16="http://schemas.microsoft.com/office/drawing/2014/main" id="{6C8B0093-01B7-49F4-BB4B-098F798C568C}"/>
              </a:ext>
            </a:extLst>
          </p:cNvPr>
          <p:cNvSpPr>
            <a:spLocks noGrp="1"/>
          </p:cNvSpPr>
          <p:nvPr>
            <p:ph type="dt" sz="half" idx="10"/>
          </p:nvPr>
        </p:nvSpPr>
        <p:spPr>
          <a:xfrm>
            <a:off x="695328" y="5949000"/>
            <a:ext cx="2160585" cy="360000"/>
          </a:xfrm>
        </p:spPr>
        <p:txBody>
          <a:bodyPr/>
          <a:lstStyle/>
          <a:p>
            <a:r>
              <a:rPr lang="en-US" dirty="0"/>
              <a:t>2024-10-17	</a:t>
            </a:r>
          </a:p>
        </p:txBody>
      </p:sp>
      <p:sp>
        <p:nvSpPr>
          <p:cNvPr id="21" name="Text Placeholder 7">
            <a:extLst>
              <a:ext uri="{FF2B5EF4-FFF2-40B4-BE49-F238E27FC236}">
                <a16:creationId xmlns:a16="http://schemas.microsoft.com/office/drawing/2014/main" id="{6BD726F4-E96C-46B4-8A87-9EB64FC1620D}"/>
              </a:ext>
            </a:extLst>
          </p:cNvPr>
          <p:cNvSpPr>
            <a:spLocks noGrp="1"/>
          </p:cNvSpPr>
          <p:nvPr>
            <p:ph type="body" sz="quarter" idx="13"/>
          </p:nvPr>
        </p:nvSpPr>
        <p:spPr>
          <a:xfrm>
            <a:off x="2492677" y="5949000"/>
            <a:ext cx="2160000" cy="360000"/>
          </a:xfrm>
        </p:spPr>
        <p:txBody>
          <a:bodyPr/>
          <a:lstStyle/>
          <a:p>
            <a:r>
              <a:rPr lang="en-CA" dirty="0"/>
              <a:t>Red Cloud Mining Showcase</a:t>
            </a:r>
          </a:p>
        </p:txBody>
      </p:sp>
      <p:sp>
        <p:nvSpPr>
          <p:cNvPr id="22" name="Text Placeholder 8">
            <a:extLst>
              <a:ext uri="{FF2B5EF4-FFF2-40B4-BE49-F238E27FC236}">
                <a16:creationId xmlns:a16="http://schemas.microsoft.com/office/drawing/2014/main" id="{BF9EB147-3783-4049-8FF5-1D72021BEC44}"/>
              </a:ext>
            </a:extLst>
          </p:cNvPr>
          <p:cNvSpPr>
            <a:spLocks noGrp="1"/>
          </p:cNvSpPr>
          <p:nvPr>
            <p:ph type="body" sz="quarter" idx="14"/>
          </p:nvPr>
        </p:nvSpPr>
        <p:spPr>
          <a:xfrm>
            <a:off x="5373293" y="5949000"/>
            <a:ext cx="2881313" cy="360360"/>
          </a:xfrm>
        </p:spPr>
        <p:txBody>
          <a:bodyPr>
            <a:normAutofit/>
          </a:bodyPr>
          <a:lstStyle/>
          <a:p>
            <a:r>
              <a:rPr lang="en-CA" dirty="0"/>
              <a:t>Ron Bernbaum</a:t>
            </a:r>
          </a:p>
        </p:txBody>
      </p:sp>
      <p:sp>
        <p:nvSpPr>
          <p:cNvPr id="23" name="Text Placeholder 9">
            <a:extLst>
              <a:ext uri="{FF2B5EF4-FFF2-40B4-BE49-F238E27FC236}">
                <a16:creationId xmlns:a16="http://schemas.microsoft.com/office/drawing/2014/main" id="{DA7DDD9D-5674-4766-90F7-39A0723F57DB}"/>
              </a:ext>
            </a:extLst>
          </p:cNvPr>
          <p:cNvSpPr>
            <a:spLocks noGrp="1"/>
          </p:cNvSpPr>
          <p:nvPr>
            <p:ph type="body" sz="quarter" idx="15"/>
          </p:nvPr>
        </p:nvSpPr>
        <p:spPr>
          <a:xfrm>
            <a:off x="7620607" y="5949000"/>
            <a:ext cx="2160000" cy="360000"/>
          </a:xfrm>
        </p:spPr>
        <p:txBody>
          <a:bodyPr/>
          <a:lstStyle/>
          <a:p>
            <a:r>
              <a:rPr lang="en-CA" dirty="0"/>
              <a:t>PearTree Canada</a:t>
            </a:r>
          </a:p>
        </p:txBody>
      </p:sp>
      <p:sp>
        <p:nvSpPr>
          <p:cNvPr id="24" name="Text Placeholder 4">
            <a:extLst>
              <a:ext uri="{FF2B5EF4-FFF2-40B4-BE49-F238E27FC236}">
                <a16:creationId xmlns:a16="http://schemas.microsoft.com/office/drawing/2014/main" id="{5032454B-36FD-4E12-92C4-0C8AC86E447E}"/>
              </a:ext>
            </a:extLst>
          </p:cNvPr>
          <p:cNvSpPr txBox="1">
            <a:spLocks/>
          </p:cNvSpPr>
          <p:nvPr/>
        </p:nvSpPr>
        <p:spPr>
          <a:xfrm>
            <a:off x="8256270" y="5951468"/>
            <a:ext cx="2160000" cy="360000"/>
          </a:xfrm>
          <a:prstGeom prst="rect">
            <a:avLst/>
          </a:prstGeom>
        </p:spPr>
        <p:txBody>
          <a:bodyPr vert="horz" lIns="91440" tIns="45720" rIns="91440" bIns="45720" rtlCol="0" anchor="b"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1000" b="0" i="0" kern="1000" spc="50" baseline="0">
                <a:solidFill>
                  <a:schemeClr val="tx1">
                    <a:alpha val="70000"/>
                  </a:schemeClr>
                </a:solidFill>
                <a:latin typeface="Commissioner Loud"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ommissioner Loud"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ommissioner Loud"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mmissioner Loud"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mmissioner Lou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fld id="{9A42B651-6B4A-419F-868B-483D96273EEA}" type="slidenum">
              <a:rPr lang="en-CA" smtClean="0"/>
              <a:pPr algn="r"/>
              <a:t>14</a:t>
            </a:fld>
            <a:endParaRPr lang="en-CA" dirty="0"/>
          </a:p>
        </p:txBody>
      </p:sp>
    </p:spTree>
    <p:extLst>
      <p:ext uri="{BB962C8B-B14F-4D97-AF65-F5344CB8AC3E}">
        <p14:creationId xmlns:p14="http://schemas.microsoft.com/office/powerpoint/2010/main" val="633166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1443B2B-412F-4E98-AEB1-A6085874C267}"/>
              </a:ext>
            </a:extLst>
          </p:cNvPr>
          <p:cNvSpPr>
            <a:spLocks noGrp="1"/>
          </p:cNvSpPr>
          <p:nvPr>
            <p:ph type="body" sz="quarter" idx="16"/>
          </p:nvPr>
        </p:nvSpPr>
        <p:spPr>
          <a:xfrm>
            <a:off x="1196050" y="1542121"/>
            <a:ext cx="4050000" cy="378000"/>
          </a:xfrm>
        </p:spPr>
        <p:txBody>
          <a:bodyPr/>
          <a:lstStyle/>
          <a:p>
            <a:r>
              <a:rPr lang="en-CA" dirty="0"/>
              <a:t>OUR TEAM</a:t>
            </a:r>
          </a:p>
        </p:txBody>
      </p:sp>
      <p:pic>
        <p:nvPicPr>
          <p:cNvPr id="8" name="object 4">
            <a:extLst>
              <a:ext uri="{FF2B5EF4-FFF2-40B4-BE49-F238E27FC236}">
                <a16:creationId xmlns:a16="http://schemas.microsoft.com/office/drawing/2014/main" id="{2007B44A-F7CC-4EEA-9459-0D6F7CE3F7E0}"/>
              </a:ext>
            </a:extLst>
          </p:cNvPr>
          <p:cNvPicPr/>
          <p:nvPr/>
        </p:nvPicPr>
        <p:blipFill>
          <a:blip r:embed="rId3" cstate="print"/>
          <a:stretch>
            <a:fillRect/>
          </a:stretch>
        </p:blipFill>
        <p:spPr>
          <a:xfrm>
            <a:off x="6244779" y="1632252"/>
            <a:ext cx="1069881" cy="1069890"/>
          </a:xfrm>
          <a:prstGeom prst="rect">
            <a:avLst/>
          </a:prstGeom>
        </p:spPr>
      </p:pic>
      <p:pic>
        <p:nvPicPr>
          <p:cNvPr id="9" name="object 6">
            <a:extLst>
              <a:ext uri="{FF2B5EF4-FFF2-40B4-BE49-F238E27FC236}">
                <a16:creationId xmlns:a16="http://schemas.microsoft.com/office/drawing/2014/main" id="{1F84920B-F599-40AD-9064-2C8317414CE3}"/>
              </a:ext>
            </a:extLst>
          </p:cNvPr>
          <p:cNvPicPr/>
          <p:nvPr/>
        </p:nvPicPr>
        <p:blipFill>
          <a:blip r:embed="rId4" cstate="print"/>
          <a:stretch>
            <a:fillRect/>
          </a:stretch>
        </p:blipFill>
        <p:spPr>
          <a:xfrm>
            <a:off x="1055370" y="2979369"/>
            <a:ext cx="1069881" cy="1069886"/>
          </a:xfrm>
          <a:prstGeom prst="rect">
            <a:avLst/>
          </a:prstGeom>
        </p:spPr>
      </p:pic>
      <p:pic>
        <p:nvPicPr>
          <p:cNvPr id="10" name="object 7">
            <a:extLst>
              <a:ext uri="{FF2B5EF4-FFF2-40B4-BE49-F238E27FC236}">
                <a16:creationId xmlns:a16="http://schemas.microsoft.com/office/drawing/2014/main" id="{793E00E7-231B-4E97-9A33-4A62A85E184C}"/>
              </a:ext>
            </a:extLst>
          </p:cNvPr>
          <p:cNvPicPr/>
          <p:nvPr/>
        </p:nvPicPr>
        <p:blipFill>
          <a:blip r:embed="rId5" cstate="print"/>
          <a:stretch>
            <a:fillRect/>
          </a:stretch>
        </p:blipFill>
        <p:spPr>
          <a:xfrm>
            <a:off x="1055370" y="4296345"/>
            <a:ext cx="1069881" cy="1069893"/>
          </a:xfrm>
          <a:prstGeom prst="rect">
            <a:avLst/>
          </a:prstGeom>
        </p:spPr>
      </p:pic>
      <p:pic>
        <p:nvPicPr>
          <p:cNvPr id="11" name="object 9">
            <a:extLst>
              <a:ext uri="{FF2B5EF4-FFF2-40B4-BE49-F238E27FC236}">
                <a16:creationId xmlns:a16="http://schemas.microsoft.com/office/drawing/2014/main" id="{D7325D30-5B9F-469A-BF12-EB74041EDDEE}"/>
              </a:ext>
            </a:extLst>
          </p:cNvPr>
          <p:cNvPicPr/>
          <p:nvPr/>
        </p:nvPicPr>
        <p:blipFill>
          <a:blip r:embed="rId6" cstate="print"/>
          <a:stretch>
            <a:fillRect/>
          </a:stretch>
        </p:blipFill>
        <p:spPr>
          <a:xfrm>
            <a:off x="6244780" y="4274373"/>
            <a:ext cx="1069881" cy="1069893"/>
          </a:xfrm>
          <a:prstGeom prst="rect">
            <a:avLst/>
          </a:prstGeom>
        </p:spPr>
      </p:pic>
      <p:pic>
        <p:nvPicPr>
          <p:cNvPr id="12" name="object 10">
            <a:extLst>
              <a:ext uri="{FF2B5EF4-FFF2-40B4-BE49-F238E27FC236}">
                <a16:creationId xmlns:a16="http://schemas.microsoft.com/office/drawing/2014/main" id="{31D2FB45-D8E3-4B6A-BD78-5D3E761491BA}"/>
              </a:ext>
            </a:extLst>
          </p:cNvPr>
          <p:cNvPicPr/>
          <p:nvPr/>
        </p:nvPicPr>
        <p:blipFill>
          <a:blip r:embed="rId7" cstate="print"/>
          <a:stretch>
            <a:fillRect/>
          </a:stretch>
        </p:blipFill>
        <p:spPr>
          <a:xfrm>
            <a:off x="6244780" y="5591343"/>
            <a:ext cx="1069881" cy="1069881"/>
          </a:xfrm>
          <a:prstGeom prst="rect">
            <a:avLst/>
          </a:prstGeom>
        </p:spPr>
      </p:pic>
      <p:pic>
        <p:nvPicPr>
          <p:cNvPr id="13" name="object 14">
            <a:extLst>
              <a:ext uri="{FF2B5EF4-FFF2-40B4-BE49-F238E27FC236}">
                <a16:creationId xmlns:a16="http://schemas.microsoft.com/office/drawing/2014/main" id="{573BDAC3-7180-4B6E-8BFD-09B8420D93E4}"/>
              </a:ext>
            </a:extLst>
          </p:cNvPr>
          <p:cNvPicPr/>
          <p:nvPr/>
        </p:nvPicPr>
        <p:blipFill>
          <a:blip r:embed="rId8" cstate="print"/>
          <a:stretch>
            <a:fillRect/>
          </a:stretch>
        </p:blipFill>
        <p:spPr>
          <a:xfrm>
            <a:off x="1055370" y="1632263"/>
            <a:ext cx="1069881" cy="1069879"/>
          </a:xfrm>
          <a:prstGeom prst="rect">
            <a:avLst/>
          </a:prstGeom>
        </p:spPr>
      </p:pic>
      <p:pic>
        <p:nvPicPr>
          <p:cNvPr id="14" name="object 16">
            <a:extLst>
              <a:ext uri="{FF2B5EF4-FFF2-40B4-BE49-F238E27FC236}">
                <a16:creationId xmlns:a16="http://schemas.microsoft.com/office/drawing/2014/main" id="{8DEBB524-6765-44CF-8BDF-7EE64237B2CE}"/>
              </a:ext>
            </a:extLst>
          </p:cNvPr>
          <p:cNvPicPr/>
          <p:nvPr/>
        </p:nvPicPr>
        <p:blipFill>
          <a:blip r:embed="rId9" cstate="print"/>
          <a:stretch>
            <a:fillRect/>
          </a:stretch>
        </p:blipFill>
        <p:spPr>
          <a:xfrm>
            <a:off x="6244780" y="2957389"/>
            <a:ext cx="1069881" cy="1069881"/>
          </a:xfrm>
          <a:prstGeom prst="rect">
            <a:avLst/>
          </a:prstGeom>
        </p:spPr>
      </p:pic>
      <p:pic>
        <p:nvPicPr>
          <p:cNvPr id="15" name="object 19">
            <a:extLst>
              <a:ext uri="{FF2B5EF4-FFF2-40B4-BE49-F238E27FC236}">
                <a16:creationId xmlns:a16="http://schemas.microsoft.com/office/drawing/2014/main" id="{8A0AD721-EF0A-4403-B784-7D1F53607BDB}"/>
              </a:ext>
            </a:extLst>
          </p:cNvPr>
          <p:cNvPicPr/>
          <p:nvPr/>
        </p:nvPicPr>
        <p:blipFill>
          <a:blip r:embed="rId10" cstate="print"/>
          <a:stretch>
            <a:fillRect/>
          </a:stretch>
        </p:blipFill>
        <p:spPr>
          <a:xfrm>
            <a:off x="1055372" y="5613320"/>
            <a:ext cx="1053040" cy="1069893"/>
          </a:xfrm>
          <a:prstGeom prst="rect">
            <a:avLst/>
          </a:prstGeom>
        </p:spPr>
      </p:pic>
      <p:sp>
        <p:nvSpPr>
          <p:cNvPr id="16" name="TextBox 15">
            <a:extLst>
              <a:ext uri="{FF2B5EF4-FFF2-40B4-BE49-F238E27FC236}">
                <a16:creationId xmlns:a16="http://schemas.microsoft.com/office/drawing/2014/main" id="{91B814AF-B65F-4312-BC99-79ECC441B725}"/>
              </a:ext>
            </a:extLst>
          </p:cNvPr>
          <p:cNvSpPr txBox="1"/>
          <p:nvPr/>
        </p:nvSpPr>
        <p:spPr>
          <a:xfrm>
            <a:off x="2214392" y="4473939"/>
            <a:ext cx="2467781" cy="921791"/>
          </a:xfrm>
          <a:prstGeom prst="rect">
            <a:avLst/>
          </a:prstGeom>
          <a:noFill/>
        </p:spPr>
        <p:txBody>
          <a:bodyPr wrap="square" rtlCol="0">
            <a:spAutoFit/>
          </a:bodyPr>
          <a:lstStyle/>
          <a:p>
            <a:r>
              <a:rPr lang="en-CA" sz="1600" dirty="0">
                <a:latin typeface="Commissioner Loud" charset="0"/>
              </a:rPr>
              <a:t>Kendra Johnston, </a:t>
            </a:r>
            <a:r>
              <a:rPr lang="en-CA" sz="790" dirty="0" err="1">
                <a:latin typeface="Commissioner Loud" charset="0"/>
              </a:rPr>
              <a:t>PGeo</a:t>
            </a:r>
            <a:r>
              <a:rPr lang="en-CA" sz="790" dirty="0">
                <a:latin typeface="Commissioner Loud" charset="0"/>
              </a:rPr>
              <a:t>, MBA</a:t>
            </a:r>
          </a:p>
          <a:p>
            <a:r>
              <a:rPr lang="en-CA" sz="880" dirty="0">
                <a:latin typeface="Commissioner Loud" charset="0"/>
              </a:rPr>
              <a:t>Managing Director</a:t>
            </a:r>
          </a:p>
          <a:p>
            <a:endParaRPr lang="en-CA" sz="970" dirty="0">
              <a:latin typeface="Commissioner Loud" charset="0"/>
            </a:endParaRPr>
          </a:p>
          <a:p>
            <a:r>
              <a:rPr lang="en-CA" sz="970" dirty="0">
                <a:latin typeface="Commissioner Loud" charset="0"/>
              </a:rPr>
              <a:t>+1.416.322.2295</a:t>
            </a:r>
          </a:p>
          <a:p>
            <a:r>
              <a:rPr lang="en-CA" sz="970" dirty="0">
                <a:latin typeface="Commissioner Loud" charset="0"/>
              </a:rPr>
              <a:t>kendra.johnston@peatreecanada.com</a:t>
            </a:r>
          </a:p>
        </p:txBody>
      </p:sp>
      <p:sp>
        <p:nvSpPr>
          <p:cNvPr id="17" name="TextBox 16">
            <a:extLst>
              <a:ext uri="{FF2B5EF4-FFF2-40B4-BE49-F238E27FC236}">
                <a16:creationId xmlns:a16="http://schemas.microsoft.com/office/drawing/2014/main" id="{1BE8AC31-3874-49B0-8911-EFDE5CB84EC5}"/>
              </a:ext>
            </a:extLst>
          </p:cNvPr>
          <p:cNvSpPr txBox="1"/>
          <p:nvPr/>
        </p:nvSpPr>
        <p:spPr>
          <a:xfrm>
            <a:off x="2214392" y="3159907"/>
            <a:ext cx="2276887" cy="952568"/>
          </a:xfrm>
          <a:prstGeom prst="rect">
            <a:avLst/>
          </a:prstGeom>
          <a:noFill/>
        </p:spPr>
        <p:txBody>
          <a:bodyPr wrap="square" rtlCol="0">
            <a:spAutoFit/>
          </a:bodyPr>
          <a:lstStyle/>
          <a:p>
            <a:r>
              <a:rPr lang="en-CA" sz="1600" dirty="0">
                <a:latin typeface="Commissioner Loud" charset="0"/>
              </a:rPr>
              <a:t>Gary J. Baschuk, </a:t>
            </a:r>
            <a:r>
              <a:rPr lang="en-CA" sz="790" dirty="0">
                <a:latin typeface="Commissioner Loud" charset="0"/>
              </a:rPr>
              <a:t>B.Sc.,</a:t>
            </a:r>
          </a:p>
          <a:p>
            <a:r>
              <a:rPr lang="en-CA" sz="880" dirty="0">
                <a:latin typeface="Commissioner Loud" charset="0"/>
              </a:rPr>
              <a:t>Co-head, Mining &amp; Senior Geologist</a:t>
            </a:r>
          </a:p>
          <a:p>
            <a:endParaRPr lang="en-CA" sz="970" dirty="0">
              <a:latin typeface="Commissioner Loud" charset="0"/>
            </a:endParaRPr>
          </a:p>
          <a:p>
            <a:r>
              <a:rPr lang="en-CA" sz="970" dirty="0">
                <a:latin typeface="Commissioner Loud" charset="0"/>
              </a:rPr>
              <a:t>+1.416.322.2297</a:t>
            </a:r>
          </a:p>
          <a:p>
            <a:r>
              <a:rPr lang="en-CA" sz="970" dirty="0">
                <a:latin typeface="Commissioner Loud" charset="0"/>
              </a:rPr>
              <a:t>gary.baschuk@peatreecanada.com</a:t>
            </a:r>
          </a:p>
        </p:txBody>
      </p:sp>
      <p:sp>
        <p:nvSpPr>
          <p:cNvPr id="18" name="TextBox 17">
            <a:extLst>
              <a:ext uri="{FF2B5EF4-FFF2-40B4-BE49-F238E27FC236}">
                <a16:creationId xmlns:a16="http://schemas.microsoft.com/office/drawing/2014/main" id="{B49C6D48-7593-41FB-9B00-D92C0D5200AD}"/>
              </a:ext>
            </a:extLst>
          </p:cNvPr>
          <p:cNvSpPr txBox="1"/>
          <p:nvPr/>
        </p:nvSpPr>
        <p:spPr>
          <a:xfrm>
            <a:off x="7436590" y="1707188"/>
            <a:ext cx="2276887" cy="952568"/>
          </a:xfrm>
          <a:prstGeom prst="rect">
            <a:avLst/>
          </a:prstGeom>
          <a:noFill/>
        </p:spPr>
        <p:txBody>
          <a:bodyPr wrap="square" rtlCol="0">
            <a:spAutoFit/>
          </a:bodyPr>
          <a:lstStyle/>
          <a:p>
            <a:r>
              <a:rPr lang="en-CA" sz="1600" dirty="0">
                <a:latin typeface="Commissioner Loud" charset="0"/>
              </a:rPr>
              <a:t>Lisa Davis</a:t>
            </a:r>
            <a:r>
              <a:rPr lang="en-CA" dirty="0">
                <a:latin typeface="Commissioner Loud" charset="0"/>
              </a:rPr>
              <a:t>, </a:t>
            </a:r>
            <a:r>
              <a:rPr lang="en-CA" sz="790" dirty="0">
                <a:latin typeface="Commissioner Loud" charset="0"/>
              </a:rPr>
              <a:t>LL.B, ICD.D</a:t>
            </a:r>
          </a:p>
          <a:p>
            <a:r>
              <a:rPr lang="en-CA" sz="880" dirty="0">
                <a:latin typeface="Commissioner Loud" charset="0"/>
              </a:rPr>
              <a:t>CEO</a:t>
            </a:r>
          </a:p>
          <a:p>
            <a:endParaRPr lang="en-CA" sz="970" dirty="0">
              <a:latin typeface="Commissioner Loud" charset="0"/>
            </a:endParaRPr>
          </a:p>
          <a:p>
            <a:r>
              <a:rPr lang="en-CA" sz="970" dirty="0">
                <a:latin typeface="Commissioner Loud" charset="0"/>
              </a:rPr>
              <a:t>+1.416.322.2299</a:t>
            </a:r>
          </a:p>
          <a:p>
            <a:r>
              <a:rPr lang="en-CA" sz="970" dirty="0">
                <a:latin typeface="Commissioner Loud" charset="0"/>
              </a:rPr>
              <a:t>lisa.davis@peatreecanada.com</a:t>
            </a:r>
          </a:p>
        </p:txBody>
      </p:sp>
      <p:sp>
        <p:nvSpPr>
          <p:cNvPr id="19" name="TextBox 18">
            <a:extLst>
              <a:ext uri="{FF2B5EF4-FFF2-40B4-BE49-F238E27FC236}">
                <a16:creationId xmlns:a16="http://schemas.microsoft.com/office/drawing/2014/main" id="{E530A5EF-E604-4225-A5AE-A9A098919761}"/>
              </a:ext>
            </a:extLst>
          </p:cNvPr>
          <p:cNvSpPr txBox="1"/>
          <p:nvPr/>
        </p:nvSpPr>
        <p:spPr>
          <a:xfrm>
            <a:off x="2214392" y="5786231"/>
            <a:ext cx="2467781" cy="921791"/>
          </a:xfrm>
          <a:prstGeom prst="rect">
            <a:avLst/>
          </a:prstGeom>
          <a:noFill/>
        </p:spPr>
        <p:txBody>
          <a:bodyPr wrap="square" rtlCol="0">
            <a:spAutoFit/>
          </a:bodyPr>
          <a:lstStyle/>
          <a:p>
            <a:r>
              <a:rPr lang="en-CA" sz="1600" dirty="0">
                <a:latin typeface="Commissioner Loud" charset="0"/>
              </a:rPr>
              <a:t>Jessica Stern, </a:t>
            </a:r>
            <a:r>
              <a:rPr lang="en-CA" sz="790" dirty="0">
                <a:latin typeface="Commissioner Loud" charset="0"/>
              </a:rPr>
              <a:t>LL.B</a:t>
            </a:r>
          </a:p>
          <a:p>
            <a:r>
              <a:rPr lang="en-CA" sz="880" dirty="0">
                <a:latin typeface="Commissioner Loud" charset="0"/>
              </a:rPr>
              <a:t>General Counsel</a:t>
            </a:r>
          </a:p>
          <a:p>
            <a:endParaRPr lang="en-CA" sz="970" dirty="0">
              <a:latin typeface="Commissioner Loud" charset="0"/>
            </a:endParaRPr>
          </a:p>
          <a:p>
            <a:r>
              <a:rPr lang="en-CA" sz="970" dirty="0">
                <a:latin typeface="Commissioner Loud" charset="0"/>
              </a:rPr>
              <a:t>+1.416.322.2290</a:t>
            </a:r>
          </a:p>
          <a:p>
            <a:r>
              <a:rPr lang="en-CA" sz="970" dirty="0">
                <a:latin typeface="Commissioner Loud" charset="0"/>
              </a:rPr>
              <a:t>jessica.stern@peatreecanada.com</a:t>
            </a:r>
          </a:p>
        </p:txBody>
      </p:sp>
      <p:sp>
        <p:nvSpPr>
          <p:cNvPr id="20" name="TextBox 19">
            <a:extLst>
              <a:ext uri="{FF2B5EF4-FFF2-40B4-BE49-F238E27FC236}">
                <a16:creationId xmlns:a16="http://schemas.microsoft.com/office/drawing/2014/main" id="{FD3A1ABD-7F86-43E7-86DD-E10704824FFB}"/>
              </a:ext>
            </a:extLst>
          </p:cNvPr>
          <p:cNvSpPr txBox="1"/>
          <p:nvPr/>
        </p:nvSpPr>
        <p:spPr>
          <a:xfrm>
            <a:off x="2214392" y="1722577"/>
            <a:ext cx="2467781" cy="921791"/>
          </a:xfrm>
          <a:prstGeom prst="rect">
            <a:avLst/>
          </a:prstGeom>
          <a:noFill/>
        </p:spPr>
        <p:txBody>
          <a:bodyPr wrap="square" rtlCol="0">
            <a:spAutoFit/>
          </a:bodyPr>
          <a:lstStyle/>
          <a:p>
            <a:r>
              <a:rPr lang="en-CA" sz="1600" dirty="0">
                <a:latin typeface="Commissioner Loud" charset="0"/>
              </a:rPr>
              <a:t>Ron Bernbaum, </a:t>
            </a:r>
            <a:r>
              <a:rPr lang="en-CA" sz="790" dirty="0">
                <a:latin typeface="Commissioner Loud" charset="0"/>
              </a:rPr>
              <a:t>LL.B</a:t>
            </a:r>
          </a:p>
          <a:p>
            <a:r>
              <a:rPr lang="en-CA" sz="880" dirty="0">
                <a:latin typeface="Commissioner Loud" charset="0"/>
              </a:rPr>
              <a:t>Founder</a:t>
            </a:r>
          </a:p>
          <a:p>
            <a:endParaRPr lang="en-CA" sz="970" dirty="0">
              <a:latin typeface="Commissioner Loud" charset="0"/>
            </a:endParaRPr>
          </a:p>
          <a:p>
            <a:r>
              <a:rPr lang="en-CA" sz="970" dirty="0">
                <a:latin typeface="Commissioner Loud" charset="0"/>
              </a:rPr>
              <a:t>+1.416.322.2288</a:t>
            </a:r>
          </a:p>
          <a:p>
            <a:r>
              <a:rPr lang="en-CA" sz="970" dirty="0">
                <a:latin typeface="Commissioner Loud" charset="0"/>
              </a:rPr>
              <a:t>ron.bernbaum@peatreecanada.com</a:t>
            </a:r>
          </a:p>
        </p:txBody>
      </p:sp>
      <p:sp>
        <p:nvSpPr>
          <p:cNvPr id="21" name="TextBox 20">
            <a:extLst>
              <a:ext uri="{FF2B5EF4-FFF2-40B4-BE49-F238E27FC236}">
                <a16:creationId xmlns:a16="http://schemas.microsoft.com/office/drawing/2014/main" id="{B5C89EB5-663F-498B-BC63-A4BCAF2C471B}"/>
              </a:ext>
            </a:extLst>
          </p:cNvPr>
          <p:cNvSpPr txBox="1"/>
          <p:nvPr/>
        </p:nvSpPr>
        <p:spPr>
          <a:xfrm>
            <a:off x="7436590" y="3115360"/>
            <a:ext cx="2467781" cy="921791"/>
          </a:xfrm>
          <a:prstGeom prst="rect">
            <a:avLst/>
          </a:prstGeom>
          <a:noFill/>
        </p:spPr>
        <p:txBody>
          <a:bodyPr wrap="square" rtlCol="0">
            <a:spAutoFit/>
          </a:bodyPr>
          <a:lstStyle/>
          <a:p>
            <a:r>
              <a:rPr lang="en-CA" sz="1600" dirty="0">
                <a:latin typeface="Commissioner Loud" charset="0"/>
              </a:rPr>
              <a:t>Ricky Chan, </a:t>
            </a:r>
            <a:r>
              <a:rPr lang="en-CA" sz="790" dirty="0">
                <a:latin typeface="Commissioner Loud" charset="0"/>
              </a:rPr>
              <a:t>CPA, CA, CFA</a:t>
            </a:r>
          </a:p>
          <a:p>
            <a:r>
              <a:rPr lang="en-CA" sz="880" dirty="0">
                <a:latin typeface="Commissioner Loud" charset="0"/>
              </a:rPr>
              <a:t>Co-head, Mining</a:t>
            </a:r>
          </a:p>
          <a:p>
            <a:endParaRPr lang="en-CA" sz="970" dirty="0">
              <a:latin typeface="Commissioner Loud" charset="0"/>
            </a:endParaRPr>
          </a:p>
          <a:p>
            <a:r>
              <a:rPr lang="en-CA" sz="970" dirty="0">
                <a:latin typeface="Commissioner Loud" charset="0"/>
              </a:rPr>
              <a:t>+1.416.322.2298</a:t>
            </a:r>
          </a:p>
          <a:p>
            <a:r>
              <a:rPr lang="en-CA" sz="970" dirty="0">
                <a:latin typeface="Commissioner Loud" charset="0"/>
              </a:rPr>
              <a:t>ricky.chan@peatreecanada.com</a:t>
            </a:r>
          </a:p>
        </p:txBody>
      </p:sp>
      <p:sp>
        <p:nvSpPr>
          <p:cNvPr id="22" name="TextBox 21">
            <a:extLst>
              <a:ext uri="{FF2B5EF4-FFF2-40B4-BE49-F238E27FC236}">
                <a16:creationId xmlns:a16="http://schemas.microsoft.com/office/drawing/2014/main" id="{AA909C27-9A56-44F6-A0C4-BE52AA8EC7D1}"/>
              </a:ext>
            </a:extLst>
          </p:cNvPr>
          <p:cNvSpPr txBox="1"/>
          <p:nvPr/>
        </p:nvSpPr>
        <p:spPr>
          <a:xfrm>
            <a:off x="7436590" y="4447450"/>
            <a:ext cx="2467781" cy="921791"/>
          </a:xfrm>
          <a:prstGeom prst="rect">
            <a:avLst/>
          </a:prstGeom>
          <a:noFill/>
        </p:spPr>
        <p:txBody>
          <a:bodyPr wrap="square" rtlCol="0">
            <a:spAutoFit/>
          </a:bodyPr>
          <a:lstStyle/>
          <a:p>
            <a:r>
              <a:rPr lang="en-CA" sz="1600" dirty="0">
                <a:latin typeface="Commissioner Loud" charset="0"/>
              </a:rPr>
              <a:t>Danny Mah, </a:t>
            </a:r>
            <a:r>
              <a:rPr lang="en-CA" sz="790" dirty="0">
                <a:latin typeface="Commissioner Loud" charset="0"/>
              </a:rPr>
              <a:t>CFA</a:t>
            </a:r>
          </a:p>
          <a:p>
            <a:r>
              <a:rPr lang="en-CA" sz="880" dirty="0">
                <a:latin typeface="Commissioner Loud" charset="0"/>
              </a:rPr>
              <a:t>Head, Energy</a:t>
            </a:r>
          </a:p>
          <a:p>
            <a:endParaRPr lang="en-CA" sz="970" dirty="0">
              <a:latin typeface="Commissioner Loud" charset="0"/>
            </a:endParaRPr>
          </a:p>
          <a:p>
            <a:r>
              <a:rPr lang="en-CA" sz="970" dirty="0">
                <a:latin typeface="Commissioner Loud" charset="0"/>
              </a:rPr>
              <a:t>+1.647.498.6240</a:t>
            </a:r>
          </a:p>
          <a:p>
            <a:r>
              <a:rPr lang="en-CA" sz="970" dirty="0">
                <a:latin typeface="Commissioner Loud" charset="0"/>
              </a:rPr>
              <a:t>danny.mah@peatreecanada.com</a:t>
            </a:r>
          </a:p>
        </p:txBody>
      </p:sp>
      <p:sp>
        <p:nvSpPr>
          <p:cNvPr id="23" name="TextBox 22">
            <a:extLst>
              <a:ext uri="{FF2B5EF4-FFF2-40B4-BE49-F238E27FC236}">
                <a16:creationId xmlns:a16="http://schemas.microsoft.com/office/drawing/2014/main" id="{256CE356-8F19-43A9-9D42-A087528CDEBD}"/>
              </a:ext>
            </a:extLst>
          </p:cNvPr>
          <p:cNvSpPr txBox="1"/>
          <p:nvPr/>
        </p:nvSpPr>
        <p:spPr>
          <a:xfrm>
            <a:off x="7388965" y="5761422"/>
            <a:ext cx="2467781" cy="921791"/>
          </a:xfrm>
          <a:prstGeom prst="rect">
            <a:avLst/>
          </a:prstGeom>
          <a:noFill/>
        </p:spPr>
        <p:txBody>
          <a:bodyPr wrap="square" rtlCol="0">
            <a:spAutoFit/>
          </a:bodyPr>
          <a:lstStyle/>
          <a:p>
            <a:r>
              <a:rPr lang="en-CA" sz="1600" dirty="0">
                <a:latin typeface="Commissioner Loud" charset="0"/>
              </a:rPr>
              <a:t>Sean Kim</a:t>
            </a:r>
            <a:endParaRPr lang="en-CA" sz="790" dirty="0">
              <a:latin typeface="Commissioner Loud" charset="0"/>
            </a:endParaRPr>
          </a:p>
          <a:p>
            <a:r>
              <a:rPr lang="en-CA" sz="880" dirty="0">
                <a:latin typeface="Commissioner Loud" charset="0"/>
              </a:rPr>
              <a:t>Senior Associate, Legal Counsel </a:t>
            </a:r>
          </a:p>
          <a:p>
            <a:endParaRPr lang="en-CA" sz="970" dirty="0">
              <a:latin typeface="Commissioner Loud" charset="0"/>
            </a:endParaRPr>
          </a:p>
          <a:p>
            <a:r>
              <a:rPr lang="en-CA" sz="970" dirty="0">
                <a:latin typeface="Commissioner Loud" charset="0"/>
              </a:rPr>
              <a:t>+1.416.322.2296</a:t>
            </a:r>
          </a:p>
          <a:p>
            <a:r>
              <a:rPr lang="en-CA" sz="970" dirty="0">
                <a:latin typeface="Commissioner Loud" charset="0"/>
              </a:rPr>
              <a:t>sean.kim@peatreecanada.com</a:t>
            </a:r>
          </a:p>
        </p:txBody>
      </p:sp>
      <p:sp>
        <p:nvSpPr>
          <p:cNvPr id="25" name="Rectangle 24">
            <a:extLst>
              <a:ext uri="{FF2B5EF4-FFF2-40B4-BE49-F238E27FC236}">
                <a16:creationId xmlns:a16="http://schemas.microsoft.com/office/drawing/2014/main" id="{5CF60BB3-CA47-4391-AF2D-CDD8B70AE9B9}"/>
              </a:ext>
            </a:extLst>
          </p:cNvPr>
          <p:cNvSpPr/>
          <p:nvPr/>
        </p:nvSpPr>
        <p:spPr>
          <a:xfrm>
            <a:off x="914892" y="1109489"/>
            <a:ext cx="1299500" cy="338554"/>
          </a:xfrm>
          <a:prstGeom prst="rect">
            <a:avLst/>
          </a:prstGeom>
        </p:spPr>
        <p:txBody>
          <a:bodyPr wrap="square">
            <a:spAutoFit/>
          </a:bodyPr>
          <a:lstStyle/>
          <a:p>
            <a:r>
              <a:rPr lang="en-US" sz="1600" dirty="0">
                <a:latin typeface="Commissioner Loud" charset="0"/>
              </a:rPr>
              <a:t>OUR TEAM</a:t>
            </a:r>
          </a:p>
        </p:txBody>
      </p:sp>
      <p:sp>
        <p:nvSpPr>
          <p:cNvPr id="26" name="TextBox 25">
            <a:extLst>
              <a:ext uri="{FF2B5EF4-FFF2-40B4-BE49-F238E27FC236}">
                <a16:creationId xmlns:a16="http://schemas.microsoft.com/office/drawing/2014/main" id="{684BF341-3270-4625-8C0E-C02AE25ABBCD}"/>
              </a:ext>
            </a:extLst>
          </p:cNvPr>
          <p:cNvSpPr txBox="1"/>
          <p:nvPr/>
        </p:nvSpPr>
        <p:spPr>
          <a:xfrm>
            <a:off x="10172762" y="6399614"/>
            <a:ext cx="3239402" cy="523220"/>
          </a:xfrm>
          <a:prstGeom prst="rect">
            <a:avLst/>
          </a:prstGeom>
          <a:noFill/>
        </p:spPr>
        <p:txBody>
          <a:bodyPr wrap="square" rtlCol="0">
            <a:spAutoFit/>
          </a:bodyPr>
          <a:lstStyle/>
          <a:p>
            <a:r>
              <a:rPr lang="en-CA" sz="1400" dirty="0">
                <a:latin typeface="Commissioner Loud" charset="0"/>
              </a:rPr>
              <a:t>peartreecanada.com</a:t>
            </a:r>
          </a:p>
          <a:p>
            <a:endParaRPr lang="en-CA" sz="1400" dirty="0"/>
          </a:p>
        </p:txBody>
      </p:sp>
      <p:pic>
        <p:nvPicPr>
          <p:cNvPr id="27" name="Picture 26">
            <a:extLst>
              <a:ext uri="{FF2B5EF4-FFF2-40B4-BE49-F238E27FC236}">
                <a16:creationId xmlns:a16="http://schemas.microsoft.com/office/drawing/2014/main" id="{462883C4-A469-41CF-846F-E76BD8C114FD}"/>
              </a:ext>
            </a:extLst>
          </p:cNvPr>
          <p:cNvPicPr>
            <a:picLocks noChangeAspect="1"/>
          </p:cNvPicPr>
          <p:nvPr/>
        </p:nvPicPr>
        <p:blipFill>
          <a:blip r:embed="rId11"/>
          <a:stretch>
            <a:fillRect/>
          </a:stretch>
        </p:blipFill>
        <p:spPr>
          <a:xfrm>
            <a:off x="10065870" y="6496350"/>
            <a:ext cx="142817" cy="132968"/>
          </a:xfrm>
          <a:prstGeom prst="rect">
            <a:avLst/>
          </a:prstGeom>
        </p:spPr>
      </p:pic>
    </p:spTree>
    <p:extLst>
      <p:ext uri="{BB962C8B-B14F-4D97-AF65-F5344CB8AC3E}">
        <p14:creationId xmlns:p14="http://schemas.microsoft.com/office/powerpoint/2010/main" val="2792262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ABCD96-C588-4348-97A6-751968EE9D2C}"/>
              </a:ext>
            </a:extLst>
          </p:cNvPr>
          <p:cNvSpPr>
            <a:spLocks noGrp="1"/>
          </p:cNvSpPr>
          <p:nvPr>
            <p:ph type="dt" sz="half" idx="10"/>
          </p:nvPr>
        </p:nvSpPr>
        <p:spPr/>
        <p:txBody>
          <a:bodyPr/>
          <a:lstStyle/>
          <a:p>
            <a:r>
              <a:rPr lang="en-US" dirty="0"/>
              <a:t>2024-10-17	</a:t>
            </a:r>
          </a:p>
        </p:txBody>
      </p:sp>
      <p:sp>
        <p:nvSpPr>
          <p:cNvPr id="8" name="Text Placeholder 7">
            <a:extLst>
              <a:ext uri="{FF2B5EF4-FFF2-40B4-BE49-F238E27FC236}">
                <a16:creationId xmlns:a16="http://schemas.microsoft.com/office/drawing/2014/main" id="{E38AD8CE-5E47-4CDB-810C-0035A768A576}"/>
              </a:ext>
            </a:extLst>
          </p:cNvPr>
          <p:cNvSpPr>
            <a:spLocks noGrp="1"/>
          </p:cNvSpPr>
          <p:nvPr>
            <p:ph type="body" sz="quarter" idx="13"/>
          </p:nvPr>
        </p:nvSpPr>
        <p:spPr>
          <a:xfrm>
            <a:off x="2492677" y="5949000"/>
            <a:ext cx="2160000" cy="360000"/>
          </a:xfrm>
        </p:spPr>
        <p:txBody>
          <a:bodyPr/>
          <a:lstStyle/>
          <a:p>
            <a:r>
              <a:rPr lang="en-CA" dirty="0"/>
              <a:t>Red Cloud Mining Showcase</a:t>
            </a:r>
          </a:p>
        </p:txBody>
      </p:sp>
      <p:sp>
        <p:nvSpPr>
          <p:cNvPr id="9" name="Text Placeholder 8">
            <a:extLst>
              <a:ext uri="{FF2B5EF4-FFF2-40B4-BE49-F238E27FC236}">
                <a16:creationId xmlns:a16="http://schemas.microsoft.com/office/drawing/2014/main" id="{535C0FC0-CC65-46CA-85F2-D5566C2B1D17}"/>
              </a:ext>
            </a:extLst>
          </p:cNvPr>
          <p:cNvSpPr>
            <a:spLocks noGrp="1"/>
          </p:cNvSpPr>
          <p:nvPr>
            <p:ph type="body" sz="quarter" idx="14"/>
          </p:nvPr>
        </p:nvSpPr>
        <p:spPr>
          <a:xfrm>
            <a:off x="5373293" y="5949000"/>
            <a:ext cx="2881313" cy="360360"/>
          </a:xfrm>
        </p:spPr>
        <p:txBody>
          <a:bodyPr>
            <a:normAutofit/>
          </a:bodyPr>
          <a:lstStyle/>
          <a:p>
            <a:r>
              <a:rPr lang="en-CA" dirty="0"/>
              <a:t>Ron Bernbaum</a:t>
            </a:r>
          </a:p>
        </p:txBody>
      </p:sp>
      <p:sp>
        <p:nvSpPr>
          <p:cNvPr id="10" name="Text Placeholder 9">
            <a:extLst>
              <a:ext uri="{FF2B5EF4-FFF2-40B4-BE49-F238E27FC236}">
                <a16:creationId xmlns:a16="http://schemas.microsoft.com/office/drawing/2014/main" id="{97D7CAB7-A24A-4ADF-A823-0706EE64D04F}"/>
              </a:ext>
            </a:extLst>
          </p:cNvPr>
          <p:cNvSpPr>
            <a:spLocks noGrp="1"/>
          </p:cNvSpPr>
          <p:nvPr>
            <p:ph type="body" sz="quarter" idx="15"/>
          </p:nvPr>
        </p:nvSpPr>
        <p:spPr>
          <a:xfrm>
            <a:off x="7620607" y="5949000"/>
            <a:ext cx="2160000" cy="360000"/>
          </a:xfrm>
        </p:spPr>
        <p:txBody>
          <a:bodyPr/>
          <a:lstStyle/>
          <a:p>
            <a:r>
              <a:rPr lang="en-CA" dirty="0"/>
              <a:t>PearTree Canada</a:t>
            </a:r>
          </a:p>
        </p:txBody>
      </p:sp>
      <p:sp>
        <p:nvSpPr>
          <p:cNvPr id="12" name="Rectangle 11">
            <a:extLst>
              <a:ext uri="{FF2B5EF4-FFF2-40B4-BE49-F238E27FC236}">
                <a16:creationId xmlns:a16="http://schemas.microsoft.com/office/drawing/2014/main" id="{466CE218-1D54-4FC0-9682-97C7D36AD032}"/>
              </a:ext>
            </a:extLst>
          </p:cNvPr>
          <p:cNvSpPr/>
          <p:nvPr/>
        </p:nvSpPr>
        <p:spPr>
          <a:xfrm>
            <a:off x="972000" y="1628775"/>
            <a:ext cx="10081260" cy="3416320"/>
          </a:xfrm>
          <a:prstGeom prst="rect">
            <a:avLst/>
          </a:prstGeom>
        </p:spPr>
        <p:txBody>
          <a:bodyPr wrap="square">
            <a:spAutoFit/>
          </a:bodyPr>
          <a:lstStyle/>
          <a:p>
            <a:r>
              <a:rPr lang="en-CA" sz="2400" dirty="0">
                <a:latin typeface="Commissioner Loud" charset="0"/>
              </a:rPr>
              <a:t>This information is current to October 16, 2024 unless otherwise indicated. The information contained herein is of a general nature and is not intended to address the circumstances of any particular individual or entity. Although we endeavor to provide accurate and timely information, there can be no guarantee that such information is accurate as of the date it is received or that it will continue to be accurate in the future. No one should act on such information without appropriate professional advice after a thorough examination of the particular situation</a:t>
            </a:r>
            <a:r>
              <a:rPr lang="en-CA" sz="2400" dirty="0">
                <a:latin typeface="Proxima Nova"/>
              </a:rPr>
              <a:t>.</a:t>
            </a:r>
            <a:endParaRPr lang="en-CA" sz="2400" dirty="0"/>
          </a:p>
        </p:txBody>
      </p:sp>
      <p:sp>
        <p:nvSpPr>
          <p:cNvPr id="13" name="Text Placeholder 4">
            <a:extLst>
              <a:ext uri="{FF2B5EF4-FFF2-40B4-BE49-F238E27FC236}">
                <a16:creationId xmlns:a16="http://schemas.microsoft.com/office/drawing/2014/main" id="{591BD110-1A5B-4695-8534-0ADE43606031}"/>
              </a:ext>
            </a:extLst>
          </p:cNvPr>
          <p:cNvSpPr txBox="1">
            <a:spLocks/>
          </p:cNvSpPr>
          <p:nvPr/>
        </p:nvSpPr>
        <p:spPr>
          <a:xfrm>
            <a:off x="8256270" y="5951468"/>
            <a:ext cx="2160000" cy="360000"/>
          </a:xfrm>
          <a:prstGeom prst="rect">
            <a:avLst/>
          </a:prstGeom>
        </p:spPr>
        <p:txBody>
          <a:bodyPr vert="horz" lIns="91440" tIns="45720" rIns="91440" bIns="45720" rtlCol="0" anchor="b"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1000" b="0" i="0" kern="1000" spc="50" baseline="0">
                <a:solidFill>
                  <a:schemeClr val="tx1">
                    <a:alpha val="70000"/>
                  </a:schemeClr>
                </a:solidFill>
                <a:latin typeface="Commissioner Loud"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ommissioner Loud"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ommissioner Loud"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mmissioner Loud"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mmissioner Lou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fld id="{9A42B651-6B4A-419F-868B-483D96273EEA}" type="slidenum">
              <a:rPr lang="en-CA" smtClean="0"/>
              <a:pPr algn="r"/>
              <a:t>2</a:t>
            </a:fld>
            <a:endParaRPr lang="en-CA" dirty="0"/>
          </a:p>
        </p:txBody>
      </p:sp>
      <p:sp>
        <p:nvSpPr>
          <p:cNvPr id="4" name="Text Placeholder 3">
            <a:extLst>
              <a:ext uri="{FF2B5EF4-FFF2-40B4-BE49-F238E27FC236}">
                <a16:creationId xmlns:a16="http://schemas.microsoft.com/office/drawing/2014/main" id="{E261D32C-A699-4827-8193-0D3BA75F74E2}"/>
              </a:ext>
            </a:extLst>
          </p:cNvPr>
          <p:cNvSpPr>
            <a:spLocks noGrp="1"/>
          </p:cNvSpPr>
          <p:nvPr>
            <p:ph type="body" sz="quarter" idx="16"/>
          </p:nvPr>
        </p:nvSpPr>
        <p:spPr/>
        <p:txBody>
          <a:bodyPr/>
          <a:lstStyle/>
          <a:p>
            <a:r>
              <a:rPr lang="en-CA" sz="1600" dirty="0"/>
              <a:t>DISCLAIMER</a:t>
            </a:r>
          </a:p>
        </p:txBody>
      </p:sp>
    </p:spTree>
    <p:extLst>
      <p:ext uri="{BB962C8B-B14F-4D97-AF65-F5344CB8AC3E}">
        <p14:creationId xmlns:p14="http://schemas.microsoft.com/office/powerpoint/2010/main" val="3624237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5">
            <a:extLst>
              <a:ext uri="{FF2B5EF4-FFF2-40B4-BE49-F238E27FC236}">
                <a16:creationId xmlns:a16="http://schemas.microsoft.com/office/drawing/2014/main" id="{B8ED79BB-1489-4ABB-8DDE-1FF1670CE1BC}"/>
              </a:ext>
            </a:extLst>
          </p:cNvPr>
          <p:cNvSpPr txBox="1">
            <a:spLocks/>
          </p:cNvSpPr>
          <p:nvPr/>
        </p:nvSpPr>
        <p:spPr>
          <a:xfrm>
            <a:off x="1008001" y="1988820"/>
            <a:ext cx="9768584" cy="36004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ommissioner Loud"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ommissioner Loud"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ommissioner Loud"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mmissioner Loud"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mmissioner Lou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CF4C27"/>
              </a:buClr>
            </a:pPr>
            <a:r>
              <a:rPr lang="en-US" dirty="0"/>
              <a:t>Founded in 2007</a:t>
            </a:r>
          </a:p>
          <a:p>
            <a:pPr>
              <a:buClr>
                <a:srgbClr val="CF4C27"/>
              </a:buClr>
            </a:pPr>
            <a:r>
              <a:rPr lang="en-US" dirty="0"/>
              <a:t>Unique Platform serving the mining and charity sectors</a:t>
            </a:r>
          </a:p>
          <a:p>
            <a:pPr>
              <a:buClr>
                <a:srgbClr val="CF4C27"/>
              </a:buClr>
            </a:pPr>
            <a:r>
              <a:rPr lang="en-US" dirty="0"/>
              <a:t>&gt; $500 Million in FTS Financings Annually in &gt; 60 closings per year</a:t>
            </a:r>
          </a:p>
          <a:p>
            <a:pPr>
              <a:buClr>
                <a:srgbClr val="CF4C27"/>
              </a:buClr>
            </a:pPr>
            <a:r>
              <a:rPr lang="en-US" dirty="0"/>
              <a:t>Structure reduces dilution while enabling global investment at reduced cost of investor capital </a:t>
            </a:r>
          </a:p>
          <a:p>
            <a:pPr>
              <a:buClr>
                <a:srgbClr val="CF4C27"/>
              </a:buClr>
            </a:pPr>
            <a:r>
              <a:rPr lang="en-US" dirty="0"/>
              <a:t>5,000+ charities supported across Canada adds to           ESG issuer profile </a:t>
            </a:r>
          </a:p>
          <a:p>
            <a:pPr>
              <a:buClr>
                <a:srgbClr val="CF4C27"/>
              </a:buClr>
            </a:pPr>
            <a:endParaRPr lang="en-US" dirty="0"/>
          </a:p>
        </p:txBody>
      </p:sp>
      <p:sp>
        <p:nvSpPr>
          <p:cNvPr id="4" name="Text Placeholder 3">
            <a:extLst>
              <a:ext uri="{FF2B5EF4-FFF2-40B4-BE49-F238E27FC236}">
                <a16:creationId xmlns:a16="http://schemas.microsoft.com/office/drawing/2014/main" id="{C91B4239-062D-4B5B-AFF2-9DBAF38F0DD3}"/>
              </a:ext>
            </a:extLst>
          </p:cNvPr>
          <p:cNvSpPr>
            <a:spLocks noGrp="1"/>
          </p:cNvSpPr>
          <p:nvPr>
            <p:ph type="body" sz="quarter" idx="16"/>
          </p:nvPr>
        </p:nvSpPr>
        <p:spPr/>
        <p:txBody>
          <a:bodyPr/>
          <a:lstStyle/>
          <a:p>
            <a:r>
              <a:rPr lang="en-US" sz="1600" dirty="0"/>
              <a:t>PEARTREE CANADA: WHO WE ARE</a:t>
            </a:r>
          </a:p>
        </p:txBody>
      </p:sp>
      <p:sp>
        <p:nvSpPr>
          <p:cNvPr id="26" name="Date Placeholder 1">
            <a:extLst>
              <a:ext uri="{FF2B5EF4-FFF2-40B4-BE49-F238E27FC236}">
                <a16:creationId xmlns:a16="http://schemas.microsoft.com/office/drawing/2014/main" id="{7C9C4E20-7CF7-418C-908E-31272EBF4146}"/>
              </a:ext>
            </a:extLst>
          </p:cNvPr>
          <p:cNvSpPr>
            <a:spLocks noGrp="1"/>
          </p:cNvSpPr>
          <p:nvPr>
            <p:ph type="dt" sz="half" idx="10"/>
          </p:nvPr>
        </p:nvSpPr>
        <p:spPr>
          <a:xfrm>
            <a:off x="695328" y="5949000"/>
            <a:ext cx="2160585" cy="360000"/>
          </a:xfrm>
        </p:spPr>
        <p:txBody>
          <a:bodyPr/>
          <a:lstStyle/>
          <a:p>
            <a:r>
              <a:rPr lang="en-US" dirty="0"/>
              <a:t>2024-10-17	</a:t>
            </a:r>
          </a:p>
        </p:txBody>
      </p:sp>
      <p:sp>
        <p:nvSpPr>
          <p:cNvPr id="27" name="Text Placeholder 7">
            <a:extLst>
              <a:ext uri="{FF2B5EF4-FFF2-40B4-BE49-F238E27FC236}">
                <a16:creationId xmlns:a16="http://schemas.microsoft.com/office/drawing/2014/main" id="{EBAE4706-5E18-4607-BAC7-8E19DE7E341F}"/>
              </a:ext>
            </a:extLst>
          </p:cNvPr>
          <p:cNvSpPr>
            <a:spLocks noGrp="1"/>
          </p:cNvSpPr>
          <p:nvPr>
            <p:ph type="body" sz="quarter" idx="13"/>
          </p:nvPr>
        </p:nvSpPr>
        <p:spPr>
          <a:xfrm>
            <a:off x="2492677" y="5949000"/>
            <a:ext cx="2160000" cy="360000"/>
          </a:xfrm>
        </p:spPr>
        <p:txBody>
          <a:bodyPr/>
          <a:lstStyle/>
          <a:p>
            <a:r>
              <a:rPr lang="en-CA" dirty="0"/>
              <a:t>Red Cloud Mining Showcase</a:t>
            </a:r>
          </a:p>
        </p:txBody>
      </p:sp>
      <p:sp>
        <p:nvSpPr>
          <p:cNvPr id="28" name="Text Placeholder 8">
            <a:extLst>
              <a:ext uri="{FF2B5EF4-FFF2-40B4-BE49-F238E27FC236}">
                <a16:creationId xmlns:a16="http://schemas.microsoft.com/office/drawing/2014/main" id="{6EA3FAD3-C344-4419-A644-30E4F2C8EC6B}"/>
              </a:ext>
            </a:extLst>
          </p:cNvPr>
          <p:cNvSpPr>
            <a:spLocks noGrp="1"/>
          </p:cNvSpPr>
          <p:nvPr>
            <p:ph type="body" sz="quarter" idx="14"/>
          </p:nvPr>
        </p:nvSpPr>
        <p:spPr>
          <a:xfrm>
            <a:off x="5373293" y="5949000"/>
            <a:ext cx="2881313" cy="360360"/>
          </a:xfrm>
        </p:spPr>
        <p:txBody>
          <a:bodyPr>
            <a:normAutofit/>
          </a:bodyPr>
          <a:lstStyle/>
          <a:p>
            <a:r>
              <a:rPr lang="en-CA" dirty="0"/>
              <a:t>Ron Bernbaum</a:t>
            </a:r>
          </a:p>
        </p:txBody>
      </p:sp>
      <p:sp>
        <p:nvSpPr>
          <p:cNvPr id="29" name="Text Placeholder 9">
            <a:extLst>
              <a:ext uri="{FF2B5EF4-FFF2-40B4-BE49-F238E27FC236}">
                <a16:creationId xmlns:a16="http://schemas.microsoft.com/office/drawing/2014/main" id="{BD8343DF-10CA-4DB1-85BF-82B3954D94FC}"/>
              </a:ext>
            </a:extLst>
          </p:cNvPr>
          <p:cNvSpPr>
            <a:spLocks noGrp="1"/>
          </p:cNvSpPr>
          <p:nvPr>
            <p:ph type="body" sz="quarter" idx="15"/>
          </p:nvPr>
        </p:nvSpPr>
        <p:spPr>
          <a:xfrm>
            <a:off x="7620607" y="5949000"/>
            <a:ext cx="2160000" cy="360000"/>
          </a:xfrm>
        </p:spPr>
        <p:txBody>
          <a:bodyPr/>
          <a:lstStyle/>
          <a:p>
            <a:r>
              <a:rPr lang="en-CA" dirty="0"/>
              <a:t>PearTree Canada</a:t>
            </a:r>
          </a:p>
        </p:txBody>
      </p:sp>
      <p:sp>
        <p:nvSpPr>
          <p:cNvPr id="30" name="Text Placeholder 4">
            <a:extLst>
              <a:ext uri="{FF2B5EF4-FFF2-40B4-BE49-F238E27FC236}">
                <a16:creationId xmlns:a16="http://schemas.microsoft.com/office/drawing/2014/main" id="{26158F54-EB35-4B6F-9EF7-1090BE90D4C8}"/>
              </a:ext>
            </a:extLst>
          </p:cNvPr>
          <p:cNvSpPr txBox="1">
            <a:spLocks/>
          </p:cNvSpPr>
          <p:nvPr/>
        </p:nvSpPr>
        <p:spPr>
          <a:xfrm>
            <a:off x="8256270" y="5951468"/>
            <a:ext cx="2160000" cy="360000"/>
          </a:xfrm>
          <a:prstGeom prst="rect">
            <a:avLst/>
          </a:prstGeom>
        </p:spPr>
        <p:txBody>
          <a:bodyPr vert="horz" lIns="91440" tIns="45720" rIns="91440" bIns="45720" rtlCol="0" anchor="b"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1000" b="0" i="0" kern="1000" spc="50" baseline="0">
                <a:solidFill>
                  <a:schemeClr val="tx1">
                    <a:alpha val="70000"/>
                  </a:schemeClr>
                </a:solidFill>
                <a:latin typeface="Commissioner Loud"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ommissioner Loud"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ommissioner Loud"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mmissioner Loud"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mmissioner Lou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fld id="{9A42B651-6B4A-419F-868B-483D96273EEA}" type="slidenum">
              <a:rPr lang="en-CA" smtClean="0"/>
              <a:pPr algn="r"/>
              <a:t>3</a:t>
            </a:fld>
            <a:endParaRPr lang="en-CA" dirty="0"/>
          </a:p>
        </p:txBody>
      </p:sp>
    </p:spTree>
    <p:extLst>
      <p:ext uri="{BB962C8B-B14F-4D97-AF65-F5344CB8AC3E}">
        <p14:creationId xmlns:p14="http://schemas.microsoft.com/office/powerpoint/2010/main" val="959225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5">
            <a:extLst>
              <a:ext uri="{FF2B5EF4-FFF2-40B4-BE49-F238E27FC236}">
                <a16:creationId xmlns:a16="http://schemas.microsoft.com/office/drawing/2014/main" id="{B8ED79BB-1489-4ABB-8DDE-1FF1670CE1BC}"/>
              </a:ext>
            </a:extLst>
          </p:cNvPr>
          <p:cNvSpPr txBox="1">
            <a:spLocks/>
          </p:cNvSpPr>
          <p:nvPr/>
        </p:nvSpPr>
        <p:spPr>
          <a:xfrm>
            <a:off x="1008000" y="1988820"/>
            <a:ext cx="10488675" cy="36004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ommissioner Loud"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ommissioner Loud"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ommissioner Loud"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mmissioner Loud"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mmissioner Lou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CF4C27"/>
              </a:buClr>
            </a:pPr>
            <a:r>
              <a:rPr lang="en-US" dirty="0"/>
              <a:t>What the Flow-Through market really looks like</a:t>
            </a:r>
          </a:p>
          <a:p>
            <a:pPr>
              <a:buClr>
                <a:srgbClr val="CF4C27"/>
              </a:buClr>
            </a:pPr>
            <a:r>
              <a:rPr lang="en-US" dirty="0"/>
              <a:t>Legislative Uncertainty</a:t>
            </a:r>
          </a:p>
          <a:p>
            <a:pPr>
              <a:buClr>
                <a:srgbClr val="CF4C27"/>
              </a:buClr>
            </a:pPr>
            <a:r>
              <a:rPr lang="en-US" dirty="0"/>
              <a:t>Impact of AMT and capital gains tax increase</a:t>
            </a:r>
          </a:p>
        </p:txBody>
      </p:sp>
      <p:sp>
        <p:nvSpPr>
          <p:cNvPr id="9" name="Text Placeholder 2">
            <a:extLst>
              <a:ext uri="{FF2B5EF4-FFF2-40B4-BE49-F238E27FC236}">
                <a16:creationId xmlns:a16="http://schemas.microsoft.com/office/drawing/2014/main" id="{07F2DE96-BC27-4B5A-AA59-5901E9C27E94}"/>
              </a:ext>
            </a:extLst>
          </p:cNvPr>
          <p:cNvSpPr txBox="1">
            <a:spLocks/>
          </p:cNvSpPr>
          <p:nvPr/>
        </p:nvSpPr>
        <p:spPr>
          <a:xfrm>
            <a:off x="971999" y="1080000"/>
            <a:ext cx="6564181" cy="378000"/>
          </a:xfrm>
          <a:prstGeom prst="rect">
            <a:avLst/>
          </a:prstGeom>
        </p:spPr>
        <p:txBody>
          <a:bodyPr vert="horz" lIns="0" tIns="18000" rIns="0" bIns="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000" b="0" i="0" kern="1000" spc="50" baseline="0">
                <a:solidFill>
                  <a:schemeClr val="tx1"/>
                </a:solidFill>
                <a:latin typeface="Commissioner Loud"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ommissioner Loud"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ommissioner Loud"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mmissioner Loud"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mmissioner Lou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WHAT ARE WE GOING TO TALK ABOUT?</a:t>
            </a:r>
          </a:p>
        </p:txBody>
      </p:sp>
      <p:sp>
        <p:nvSpPr>
          <p:cNvPr id="18" name="Date Placeholder 1">
            <a:extLst>
              <a:ext uri="{FF2B5EF4-FFF2-40B4-BE49-F238E27FC236}">
                <a16:creationId xmlns:a16="http://schemas.microsoft.com/office/drawing/2014/main" id="{F27D302A-350A-4872-B2F2-B55DA7E6E76F}"/>
              </a:ext>
            </a:extLst>
          </p:cNvPr>
          <p:cNvSpPr>
            <a:spLocks noGrp="1"/>
          </p:cNvSpPr>
          <p:nvPr>
            <p:ph type="dt" sz="half" idx="10"/>
          </p:nvPr>
        </p:nvSpPr>
        <p:spPr>
          <a:xfrm>
            <a:off x="695328" y="5949000"/>
            <a:ext cx="2160585" cy="360000"/>
          </a:xfrm>
        </p:spPr>
        <p:txBody>
          <a:bodyPr/>
          <a:lstStyle/>
          <a:p>
            <a:r>
              <a:rPr lang="en-US" dirty="0"/>
              <a:t>2024-10-17	</a:t>
            </a:r>
          </a:p>
        </p:txBody>
      </p:sp>
      <p:sp>
        <p:nvSpPr>
          <p:cNvPr id="19" name="Text Placeholder 7">
            <a:extLst>
              <a:ext uri="{FF2B5EF4-FFF2-40B4-BE49-F238E27FC236}">
                <a16:creationId xmlns:a16="http://schemas.microsoft.com/office/drawing/2014/main" id="{B5D2E28E-6600-400D-9883-5221B6CCCC28}"/>
              </a:ext>
            </a:extLst>
          </p:cNvPr>
          <p:cNvSpPr>
            <a:spLocks noGrp="1"/>
          </p:cNvSpPr>
          <p:nvPr>
            <p:ph type="body" sz="quarter" idx="13"/>
          </p:nvPr>
        </p:nvSpPr>
        <p:spPr>
          <a:xfrm>
            <a:off x="2492677" y="5949000"/>
            <a:ext cx="2160000" cy="360000"/>
          </a:xfrm>
        </p:spPr>
        <p:txBody>
          <a:bodyPr/>
          <a:lstStyle/>
          <a:p>
            <a:r>
              <a:rPr lang="en-CA" dirty="0"/>
              <a:t>Red Cloud Mining Showcase</a:t>
            </a:r>
          </a:p>
        </p:txBody>
      </p:sp>
      <p:sp>
        <p:nvSpPr>
          <p:cNvPr id="20" name="Text Placeholder 8">
            <a:extLst>
              <a:ext uri="{FF2B5EF4-FFF2-40B4-BE49-F238E27FC236}">
                <a16:creationId xmlns:a16="http://schemas.microsoft.com/office/drawing/2014/main" id="{CFC6F681-588F-466B-A38C-471F67F1411F}"/>
              </a:ext>
            </a:extLst>
          </p:cNvPr>
          <p:cNvSpPr>
            <a:spLocks noGrp="1"/>
          </p:cNvSpPr>
          <p:nvPr>
            <p:ph type="body" sz="quarter" idx="14"/>
          </p:nvPr>
        </p:nvSpPr>
        <p:spPr>
          <a:xfrm>
            <a:off x="5373293" y="5949000"/>
            <a:ext cx="2881313" cy="360360"/>
          </a:xfrm>
        </p:spPr>
        <p:txBody>
          <a:bodyPr>
            <a:normAutofit/>
          </a:bodyPr>
          <a:lstStyle/>
          <a:p>
            <a:r>
              <a:rPr lang="en-CA" dirty="0"/>
              <a:t>Ron Bernbaum</a:t>
            </a:r>
          </a:p>
        </p:txBody>
      </p:sp>
      <p:sp>
        <p:nvSpPr>
          <p:cNvPr id="21" name="Text Placeholder 9">
            <a:extLst>
              <a:ext uri="{FF2B5EF4-FFF2-40B4-BE49-F238E27FC236}">
                <a16:creationId xmlns:a16="http://schemas.microsoft.com/office/drawing/2014/main" id="{9ED595F3-43A6-4A15-B6EF-FE2B75F6A621}"/>
              </a:ext>
            </a:extLst>
          </p:cNvPr>
          <p:cNvSpPr>
            <a:spLocks noGrp="1"/>
          </p:cNvSpPr>
          <p:nvPr>
            <p:ph type="body" sz="quarter" idx="15"/>
          </p:nvPr>
        </p:nvSpPr>
        <p:spPr>
          <a:xfrm>
            <a:off x="7620607" y="5949000"/>
            <a:ext cx="2160000" cy="360000"/>
          </a:xfrm>
        </p:spPr>
        <p:txBody>
          <a:bodyPr/>
          <a:lstStyle/>
          <a:p>
            <a:r>
              <a:rPr lang="en-CA" dirty="0"/>
              <a:t>PearTree Canada</a:t>
            </a:r>
          </a:p>
        </p:txBody>
      </p:sp>
      <p:sp>
        <p:nvSpPr>
          <p:cNvPr id="22" name="Text Placeholder 4">
            <a:extLst>
              <a:ext uri="{FF2B5EF4-FFF2-40B4-BE49-F238E27FC236}">
                <a16:creationId xmlns:a16="http://schemas.microsoft.com/office/drawing/2014/main" id="{0C2CCFA1-1097-4B2A-9FF9-95A61B1718DB}"/>
              </a:ext>
            </a:extLst>
          </p:cNvPr>
          <p:cNvSpPr txBox="1">
            <a:spLocks/>
          </p:cNvSpPr>
          <p:nvPr/>
        </p:nvSpPr>
        <p:spPr>
          <a:xfrm>
            <a:off x="8256270" y="5951468"/>
            <a:ext cx="2160000" cy="360000"/>
          </a:xfrm>
          <a:prstGeom prst="rect">
            <a:avLst/>
          </a:prstGeom>
        </p:spPr>
        <p:txBody>
          <a:bodyPr vert="horz" lIns="91440" tIns="45720" rIns="91440" bIns="45720" rtlCol="0" anchor="b"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1000" b="0" i="0" kern="1000" spc="50" baseline="0">
                <a:solidFill>
                  <a:schemeClr val="tx1">
                    <a:alpha val="70000"/>
                  </a:schemeClr>
                </a:solidFill>
                <a:latin typeface="Commissioner Loud"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ommissioner Loud"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ommissioner Loud"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mmissioner Loud"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mmissioner Lou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fld id="{9A42B651-6B4A-419F-868B-483D96273EEA}" type="slidenum">
              <a:rPr lang="en-CA" smtClean="0"/>
              <a:pPr algn="r"/>
              <a:t>4</a:t>
            </a:fld>
            <a:endParaRPr lang="en-CA" dirty="0"/>
          </a:p>
        </p:txBody>
      </p:sp>
    </p:spTree>
    <p:extLst>
      <p:ext uri="{BB962C8B-B14F-4D97-AF65-F5344CB8AC3E}">
        <p14:creationId xmlns:p14="http://schemas.microsoft.com/office/powerpoint/2010/main" val="3220811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A013ED3D-65C4-493B-BCB3-333BF4E09400}"/>
              </a:ext>
            </a:extLst>
          </p:cNvPr>
          <p:cNvGraphicFramePr>
            <a:graphicFrameLocks/>
          </p:cNvGraphicFramePr>
          <p:nvPr>
            <p:extLst>
              <p:ext uri="{D42A27DB-BD31-4B8C-83A1-F6EECF244321}">
                <p14:modId xmlns:p14="http://schemas.microsoft.com/office/powerpoint/2010/main" val="3350998462"/>
              </p:ext>
            </p:extLst>
          </p:nvPr>
        </p:nvGraphicFramePr>
        <p:xfrm>
          <a:off x="335280" y="1412712"/>
          <a:ext cx="11856720" cy="4856865"/>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a:extLst>
              <a:ext uri="{FF2B5EF4-FFF2-40B4-BE49-F238E27FC236}">
                <a16:creationId xmlns:a16="http://schemas.microsoft.com/office/drawing/2014/main" id="{3F28FF69-F5B9-4022-A430-6E238684941C}"/>
              </a:ext>
            </a:extLst>
          </p:cNvPr>
          <p:cNvSpPr/>
          <p:nvPr/>
        </p:nvSpPr>
        <p:spPr>
          <a:xfrm>
            <a:off x="1595437" y="1337172"/>
            <a:ext cx="9001126" cy="437556"/>
          </a:xfrm>
          <a:prstGeom prst="rect">
            <a:avLst/>
          </a:prstGeom>
        </p:spPr>
        <p:txBody>
          <a:bodyPr wrap="square">
            <a:spAutoFit/>
          </a:bodyPr>
          <a:lstStyle/>
          <a:p>
            <a:pPr algn="ctr" defTabSz="1036290">
              <a:lnSpc>
                <a:spcPct val="150000"/>
              </a:lnSpc>
            </a:pPr>
            <a:r>
              <a:rPr lang="en-CA" sz="1700" dirty="0">
                <a:solidFill>
                  <a:schemeClr val="accent3"/>
                </a:solidFill>
                <a:latin typeface="Commissioner Loud" charset="0"/>
                <a:cs typeface="Arial" panose="020B0604020202020204" pitchFamily="34" charset="0"/>
              </a:rPr>
              <a:t>Over </a:t>
            </a:r>
            <a:r>
              <a:rPr lang="en-CA" sz="1700" b="1" dirty="0">
                <a:solidFill>
                  <a:schemeClr val="accent3"/>
                </a:solidFill>
                <a:latin typeface="Commissioner Loud" charset="0"/>
                <a:cs typeface="Arial" panose="020B0604020202020204" pitchFamily="34" charset="0"/>
              </a:rPr>
              <a:t>80%</a:t>
            </a:r>
            <a:r>
              <a:rPr lang="en-CA" sz="1700" dirty="0">
                <a:solidFill>
                  <a:schemeClr val="accent3"/>
                </a:solidFill>
                <a:latin typeface="Commissioner Loud" charset="0"/>
                <a:cs typeface="Arial" panose="020B0604020202020204" pitchFamily="34" charset="0"/>
              </a:rPr>
              <a:t> of financings for mineral exploration on Canada exchanges are via FTS</a:t>
            </a:r>
          </a:p>
        </p:txBody>
      </p:sp>
      <p:sp>
        <p:nvSpPr>
          <p:cNvPr id="10" name="TextBox 1">
            <a:extLst>
              <a:ext uri="{FF2B5EF4-FFF2-40B4-BE49-F238E27FC236}">
                <a16:creationId xmlns:a16="http://schemas.microsoft.com/office/drawing/2014/main" id="{342670C8-42DD-4B3F-8051-2BDB12689E1C}"/>
              </a:ext>
            </a:extLst>
          </p:cNvPr>
          <p:cNvSpPr txBox="1"/>
          <p:nvPr/>
        </p:nvSpPr>
        <p:spPr>
          <a:xfrm>
            <a:off x="7536180" y="6478538"/>
            <a:ext cx="4680559" cy="33057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dirty="0">
                <a:solidFill>
                  <a:srgbClr val="595959"/>
                </a:solidFill>
                <a:latin typeface="Proxima Nova"/>
                <a:cs typeface="Arial" panose="020B0604020202020204" pitchFamily="34" charset="0"/>
              </a:rPr>
              <a:t>Sources: S&amp;P Global Market Intelligence, TMX Group and PDAC analysis</a:t>
            </a:r>
          </a:p>
          <a:p>
            <a:endParaRPr lang="en-CA" sz="1100" dirty="0"/>
          </a:p>
        </p:txBody>
      </p:sp>
      <p:sp>
        <p:nvSpPr>
          <p:cNvPr id="12" name="Text Placeholder 2">
            <a:extLst>
              <a:ext uri="{FF2B5EF4-FFF2-40B4-BE49-F238E27FC236}">
                <a16:creationId xmlns:a16="http://schemas.microsoft.com/office/drawing/2014/main" id="{EB886510-25F6-42D8-A9AA-59ED512E4478}"/>
              </a:ext>
            </a:extLst>
          </p:cNvPr>
          <p:cNvSpPr>
            <a:spLocks noGrp="1"/>
          </p:cNvSpPr>
          <p:nvPr>
            <p:ph type="body" sz="quarter" idx="16"/>
          </p:nvPr>
        </p:nvSpPr>
        <p:spPr>
          <a:xfrm>
            <a:off x="971999" y="1080000"/>
            <a:ext cx="6564181" cy="378000"/>
          </a:xfrm>
        </p:spPr>
        <p:txBody>
          <a:bodyPr/>
          <a:lstStyle/>
          <a:p>
            <a:r>
              <a:rPr lang="en-CA" sz="1600" dirty="0"/>
              <a:t>CANADIAN EQUITY FINANCING FOR EXPLORATION IN CANADA</a:t>
            </a:r>
          </a:p>
        </p:txBody>
      </p:sp>
      <p:sp>
        <p:nvSpPr>
          <p:cNvPr id="21" name="Date Placeholder 1">
            <a:extLst>
              <a:ext uri="{FF2B5EF4-FFF2-40B4-BE49-F238E27FC236}">
                <a16:creationId xmlns:a16="http://schemas.microsoft.com/office/drawing/2014/main" id="{EDBC9640-406E-44AF-89BB-0F2B4A19A6A6}"/>
              </a:ext>
            </a:extLst>
          </p:cNvPr>
          <p:cNvSpPr>
            <a:spLocks noGrp="1"/>
          </p:cNvSpPr>
          <p:nvPr>
            <p:ph type="dt" sz="half" idx="10"/>
          </p:nvPr>
        </p:nvSpPr>
        <p:spPr>
          <a:xfrm>
            <a:off x="695328" y="5949000"/>
            <a:ext cx="2160585" cy="360000"/>
          </a:xfrm>
        </p:spPr>
        <p:txBody>
          <a:bodyPr/>
          <a:lstStyle/>
          <a:p>
            <a:r>
              <a:rPr lang="en-US" dirty="0"/>
              <a:t>2024-10-17	</a:t>
            </a:r>
          </a:p>
        </p:txBody>
      </p:sp>
      <p:sp>
        <p:nvSpPr>
          <p:cNvPr id="22" name="Text Placeholder 7">
            <a:extLst>
              <a:ext uri="{FF2B5EF4-FFF2-40B4-BE49-F238E27FC236}">
                <a16:creationId xmlns:a16="http://schemas.microsoft.com/office/drawing/2014/main" id="{69A954BC-EBCE-4811-8935-C5ACCE411BA8}"/>
              </a:ext>
            </a:extLst>
          </p:cNvPr>
          <p:cNvSpPr>
            <a:spLocks noGrp="1"/>
          </p:cNvSpPr>
          <p:nvPr>
            <p:ph type="body" sz="quarter" idx="13"/>
          </p:nvPr>
        </p:nvSpPr>
        <p:spPr>
          <a:xfrm>
            <a:off x="2492677" y="5949000"/>
            <a:ext cx="2160000" cy="360000"/>
          </a:xfrm>
        </p:spPr>
        <p:txBody>
          <a:bodyPr/>
          <a:lstStyle/>
          <a:p>
            <a:r>
              <a:rPr lang="en-CA" dirty="0"/>
              <a:t>Red Cloud Mining Showcase</a:t>
            </a:r>
          </a:p>
        </p:txBody>
      </p:sp>
      <p:sp>
        <p:nvSpPr>
          <p:cNvPr id="23" name="Text Placeholder 8">
            <a:extLst>
              <a:ext uri="{FF2B5EF4-FFF2-40B4-BE49-F238E27FC236}">
                <a16:creationId xmlns:a16="http://schemas.microsoft.com/office/drawing/2014/main" id="{CD49D92F-5129-4925-A88A-64001CF704AE}"/>
              </a:ext>
            </a:extLst>
          </p:cNvPr>
          <p:cNvSpPr>
            <a:spLocks noGrp="1"/>
          </p:cNvSpPr>
          <p:nvPr>
            <p:ph type="body" sz="quarter" idx="14"/>
          </p:nvPr>
        </p:nvSpPr>
        <p:spPr>
          <a:xfrm>
            <a:off x="5373293" y="5949000"/>
            <a:ext cx="2881313" cy="360360"/>
          </a:xfrm>
        </p:spPr>
        <p:txBody>
          <a:bodyPr>
            <a:normAutofit/>
          </a:bodyPr>
          <a:lstStyle/>
          <a:p>
            <a:r>
              <a:rPr lang="en-CA" dirty="0"/>
              <a:t>Ron Bernbaum</a:t>
            </a:r>
          </a:p>
        </p:txBody>
      </p:sp>
      <p:sp>
        <p:nvSpPr>
          <p:cNvPr id="24" name="Text Placeholder 9">
            <a:extLst>
              <a:ext uri="{FF2B5EF4-FFF2-40B4-BE49-F238E27FC236}">
                <a16:creationId xmlns:a16="http://schemas.microsoft.com/office/drawing/2014/main" id="{66C3EB30-8788-47CB-8F5F-4A12E1F45130}"/>
              </a:ext>
            </a:extLst>
          </p:cNvPr>
          <p:cNvSpPr>
            <a:spLocks noGrp="1"/>
          </p:cNvSpPr>
          <p:nvPr>
            <p:ph type="body" sz="quarter" idx="15"/>
          </p:nvPr>
        </p:nvSpPr>
        <p:spPr>
          <a:xfrm>
            <a:off x="7620607" y="5949000"/>
            <a:ext cx="2160000" cy="360000"/>
          </a:xfrm>
        </p:spPr>
        <p:txBody>
          <a:bodyPr/>
          <a:lstStyle/>
          <a:p>
            <a:r>
              <a:rPr lang="en-CA" dirty="0"/>
              <a:t>PearTree Canada</a:t>
            </a:r>
          </a:p>
        </p:txBody>
      </p:sp>
      <p:sp>
        <p:nvSpPr>
          <p:cNvPr id="25" name="Text Placeholder 4">
            <a:extLst>
              <a:ext uri="{FF2B5EF4-FFF2-40B4-BE49-F238E27FC236}">
                <a16:creationId xmlns:a16="http://schemas.microsoft.com/office/drawing/2014/main" id="{EBAA8BE1-B8C9-437D-AEB9-9A872EBB01DD}"/>
              </a:ext>
            </a:extLst>
          </p:cNvPr>
          <p:cNvSpPr txBox="1">
            <a:spLocks/>
          </p:cNvSpPr>
          <p:nvPr/>
        </p:nvSpPr>
        <p:spPr>
          <a:xfrm>
            <a:off x="8256270" y="5951468"/>
            <a:ext cx="2160000" cy="360000"/>
          </a:xfrm>
          <a:prstGeom prst="rect">
            <a:avLst/>
          </a:prstGeom>
        </p:spPr>
        <p:txBody>
          <a:bodyPr vert="horz" lIns="91440" tIns="45720" rIns="91440" bIns="45720" rtlCol="0" anchor="b"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1000" b="0" i="0" kern="1000" spc="50" baseline="0">
                <a:solidFill>
                  <a:schemeClr val="tx1">
                    <a:alpha val="70000"/>
                  </a:schemeClr>
                </a:solidFill>
                <a:latin typeface="Commissioner Loud"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ommissioner Loud"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ommissioner Loud"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mmissioner Loud"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mmissioner Lou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fld id="{9A42B651-6B4A-419F-868B-483D96273EEA}" type="slidenum">
              <a:rPr lang="en-CA" smtClean="0"/>
              <a:pPr algn="r"/>
              <a:t>5</a:t>
            </a:fld>
            <a:endParaRPr lang="en-CA" dirty="0"/>
          </a:p>
        </p:txBody>
      </p:sp>
    </p:spTree>
    <p:extLst>
      <p:ext uri="{BB962C8B-B14F-4D97-AF65-F5344CB8AC3E}">
        <p14:creationId xmlns:p14="http://schemas.microsoft.com/office/powerpoint/2010/main" val="2597282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hart 25">
            <a:extLst>
              <a:ext uri="{FF2B5EF4-FFF2-40B4-BE49-F238E27FC236}">
                <a16:creationId xmlns:a16="http://schemas.microsoft.com/office/drawing/2014/main" id="{AA089D0A-7364-49DA-9A77-0C271237615C}"/>
              </a:ext>
            </a:extLst>
          </p:cNvPr>
          <p:cNvGraphicFramePr>
            <a:graphicFrameLocks/>
          </p:cNvGraphicFramePr>
          <p:nvPr>
            <p:extLst>
              <p:ext uri="{D42A27DB-BD31-4B8C-83A1-F6EECF244321}">
                <p14:modId xmlns:p14="http://schemas.microsoft.com/office/powerpoint/2010/main" val="2266893772"/>
              </p:ext>
            </p:extLst>
          </p:nvPr>
        </p:nvGraphicFramePr>
        <p:xfrm>
          <a:off x="134909" y="1133682"/>
          <a:ext cx="12057091" cy="4815318"/>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Box 19">
            <a:extLst>
              <a:ext uri="{FF2B5EF4-FFF2-40B4-BE49-F238E27FC236}">
                <a16:creationId xmlns:a16="http://schemas.microsoft.com/office/drawing/2014/main" id="{350BE6CC-A780-4491-A1DC-C4D586E40A7F}"/>
              </a:ext>
            </a:extLst>
          </p:cNvPr>
          <p:cNvSpPr txBox="1"/>
          <p:nvPr/>
        </p:nvSpPr>
        <p:spPr>
          <a:xfrm>
            <a:off x="8584521" y="6427767"/>
            <a:ext cx="3600450"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36290"/>
            <a:r>
              <a:rPr lang="en-CA" dirty="0">
                <a:solidFill>
                  <a:srgbClr val="595959"/>
                </a:solidFill>
                <a:latin typeface="Proxima Nova"/>
                <a:cs typeface="Arial" panose="020B0604020202020204" pitchFamily="34" charset="0"/>
              </a:rPr>
              <a:t>Sources: PDAC Analysis and Laurentian Bank Securities </a:t>
            </a:r>
          </a:p>
        </p:txBody>
      </p:sp>
      <p:sp>
        <p:nvSpPr>
          <p:cNvPr id="3" name="Text Placeholder 2">
            <a:extLst>
              <a:ext uri="{FF2B5EF4-FFF2-40B4-BE49-F238E27FC236}">
                <a16:creationId xmlns:a16="http://schemas.microsoft.com/office/drawing/2014/main" id="{A16EAE74-9BAC-41C6-88B6-2F36E7E368E5}"/>
              </a:ext>
            </a:extLst>
          </p:cNvPr>
          <p:cNvSpPr>
            <a:spLocks noGrp="1"/>
          </p:cNvSpPr>
          <p:nvPr>
            <p:ph type="body" sz="quarter" idx="16"/>
          </p:nvPr>
        </p:nvSpPr>
        <p:spPr>
          <a:xfrm>
            <a:off x="971999" y="1080000"/>
            <a:ext cx="4763955" cy="378000"/>
          </a:xfrm>
        </p:spPr>
        <p:txBody>
          <a:bodyPr/>
          <a:lstStyle/>
          <a:p>
            <a:r>
              <a:rPr lang="en-CA" sz="1600" dirty="0"/>
              <a:t>CANADIAN FLOW-THROUGH FINANCINGS</a:t>
            </a:r>
          </a:p>
        </p:txBody>
      </p:sp>
      <p:sp>
        <p:nvSpPr>
          <p:cNvPr id="20" name="Date Placeholder 1">
            <a:extLst>
              <a:ext uri="{FF2B5EF4-FFF2-40B4-BE49-F238E27FC236}">
                <a16:creationId xmlns:a16="http://schemas.microsoft.com/office/drawing/2014/main" id="{5FEBA59F-3CEF-403E-8ADB-E4B7C28391BA}"/>
              </a:ext>
            </a:extLst>
          </p:cNvPr>
          <p:cNvSpPr>
            <a:spLocks noGrp="1"/>
          </p:cNvSpPr>
          <p:nvPr>
            <p:ph type="dt" sz="half" idx="10"/>
          </p:nvPr>
        </p:nvSpPr>
        <p:spPr>
          <a:xfrm>
            <a:off x="695328" y="5949000"/>
            <a:ext cx="2160585" cy="360000"/>
          </a:xfrm>
        </p:spPr>
        <p:txBody>
          <a:bodyPr/>
          <a:lstStyle/>
          <a:p>
            <a:r>
              <a:rPr lang="en-US" dirty="0"/>
              <a:t>2024-10-17	</a:t>
            </a:r>
          </a:p>
        </p:txBody>
      </p:sp>
      <p:sp>
        <p:nvSpPr>
          <p:cNvPr id="21" name="Text Placeholder 7">
            <a:extLst>
              <a:ext uri="{FF2B5EF4-FFF2-40B4-BE49-F238E27FC236}">
                <a16:creationId xmlns:a16="http://schemas.microsoft.com/office/drawing/2014/main" id="{068D42BC-93DB-4E40-BFC5-C2CEB6E47642}"/>
              </a:ext>
            </a:extLst>
          </p:cNvPr>
          <p:cNvSpPr>
            <a:spLocks noGrp="1"/>
          </p:cNvSpPr>
          <p:nvPr>
            <p:ph type="body" sz="quarter" idx="13"/>
          </p:nvPr>
        </p:nvSpPr>
        <p:spPr>
          <a:xfrm>
            <a:off x="2492677" y="5949000"/>
            <a:ext cx="2160000" cy="360000"/>
          </a:xfrm>
        </p:spPr>
        <p:txBody>
          <a:bodyPr/>
          <a:lstStyle/>
          <a:p>
            <a:r>
              <a:rPr lang="en-CA" dirty="0"/>
              <a:t>Red Cloud Mining Showcase</a:t>
            </a:r>
          </a:p>
        </p:txBody>
      </p:sp>
      <p:sp>
        <p:nvSpPr>
          <p:cNvPr id="22" name="Text Placeholder 8">
            <a:extLst>
              <a:ext uri="{FF2B5EF4-FFF2-40B4-BE49-F238E27FC236}">
                <a16:creationId xmlns:a16="http://schemas.microsoft.com/office/drawing/2014/main" id="{95B15D4C-FB99-4461-AC31-0C2724F7DA28}"/>
              </a:ext>
            </a:extLst>
          </p:cNvPr>
          <p:cNvSpPr>
            <a:spLocks noGrp="1"/>
          </p:cNvSpPr>
          <p:nvPr>
            <p:ph type="body" sz="quarter" idx="14"/>
          </p:nvPr>
        </p:nvSpPr>
        <p:spPr>
          <a:xfrm>
            <a:off x="5373293" y="5949000"/>
            <a:ext cx="2881313" cy="360360"/>
          </a:xfrm>
        </p:spPr>
        <p:txBody>
          <a:bodyPr>
            <a:normAutofit/>
          </a:bodyPr>
          <a:lstStyle/>
          <a:p>
            <a:r>
              <a:rPr lang="en-CA" dirty="0"/>
              <a:t>Ron Bernbaum</a:t>
            </a:r>
          </a:p>
        </p:txBody>
      </p:sp>
      <p:sp>
        <p:nvSpPr>
          <p:cNvPr id="23" name="Text Placeholder 9">
            <a:extLst>
              <a:ext uri="{FF2B5EF4-FFF2-40B4-BE49-F238E27FC236}">
                <a16:creationId xmlns:a16="http://schemas.microsoft.com/office/drawing/2014/main" id="{E76C15A8-DAC5-48B8-AAA1-D88DE391C85D}"/>
              </a:ext>
            </a:extLst>
          </p:cNvPr>
          <p:cNvSpPr>
            <a:spLocks noGrp="1"/>
          </p:cNvSpPr>
          <p:nvPr>
            <p:ph type="body" sz="quarter" idx="15"/>
          </p:nvPr>
        </p:nvSpPr>
        <p:spPr>
          <a:xfrm>
            <a:off x="7620607" y="5949000"/>
            <a:ext cx="2160000" cy="360000"/>
          </a:xfrm>
        </p:spPr>
        <p:txBody>
          <a:bodyPr/>
          <a:lstStyle/>
          <a:p>
            <a:r>
              <a:rPr lang="en-CA" dirty="0"/>
              <a:t>PearTree Canada</a:t>
            </a:r>
          </a:p>
        </p:txBody>
      </p:sp>
      <p:sp>
        <p:nvSpPr>
          <p:cNvPr id="24" name="Text Placeholder 4">
            <a:extLst>
              <a:ext uri="{FF2B5EF4-FFF2-40B4-BE49-F238E27FC236}">
                <a16:creationId xmlns:a16="http://schemas.microsoft.com/office/drawing/2014/main" id="{768B6E32-9F93-4102-B6EA-3194FAF47689}"/>
              </a:ext>
            </a:extLst>
          </p:cNvPr>
          <p:cNvSpPr txBox="1">
            <a:spLocks/>
          </p:cNvSpPr>
          <p:nvPr/>
        </p:nvSpPr>
        <p:spPr>
          <a:xfrm>
            <a:off x="8256270" y="5951468"/>
            <a:ext cx="2160000" cy="360000"/>
          </a:xfrm>
          <a:prstGeom prst="rect">
            <a:avLst/>
          </a:prstGeom>
        </p:spPr>
        <p:txBody>
          <a:bodyPr vert="horz" lIns="91440" tIns="45720" rIns="91440" bIns="45720" rtlCol="0" anchor="b"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1000" b="0" i="0" kern="1000" spc="50" baseline="0">
                <a:solidFill>
                  <a:schemeClr val="tx1">
                    <a:alpha val="70000"/>
                  </a:schemeClr>
                </a:solidFill>
                <a:latin typeface="Commissioner Loud"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ommissioner Loud"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ommissioner Loud"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mmissioner Loud"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mmissioner Lou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fld id="{9A42B651-6B4A-419F-868B-483D96273EEA}" type="slidenum">
              <a:rPr lang="en-CA" smtClean="0"/>
              <a:pPr algn="r"/>
              <a:t>6</a:t>
            </a:fld>
            <a:endParaRPr lang="en-CA" dirty="0"/>
          </a:p>
        </p:txBody>
      </p:sp>
    </p:spTree>
    <p:extLst>
      <p:ext uri="{BB962C8B-B14F-4D97-AF65-F5344CB8AC3E}">
        <p14:creationId xmlns:p14="http://schemas.microsoft.com/office/powerpoint/2010/main" val="1334634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9">
            <a:extLst>
              <a:ext uri="{FF2B5EF4-FFF2-40B4-BE49-F238E27FC236}">
                <a16:creationId xmlns:a16="http://schemas.microsoft.com/office/drawing/2014/main" id="{73A00DCE-6E60-436F-A903-7B53D2824AB1}"/>
              </a:ext>
            </a:extLst>
          </p:cNvPr>
          <p:cNvSpPr txBox="1"/>
          <p:nvPr/>
        </p:nvSpPr>
        <p:spPr>
          <a:xfrm>
            <a:off x="94329" y="5324044"/>
            <a:ext cx="2160270" cy="64633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36290"/>
            <a:endParaRPr lang="en-CA" dirty="0">
              <a:solidFill>
                <a:srgbClr val="595959"/>
              </a:solidFill>
              <a:latin typeface="Proxima Nova"/>
              <a:cs typeface="Arial" panose="020B0604020202020204" pitchFamily="34" charset="0"/>
            </a:endParaRPr>
          </a:p>
          <a:p>
            <a:pPr defTabSz="1036290"/>
            <a:r>
              <a:rPr lang="en-CA" dirty="0">
                <a:solidFill>
                  <a:srgbClr val="595959"/>
                </a:solidFill>
                <a:latin typeface="Proxima Nova"/>
                <a:cs typeface="Arial" panose="020B0604020202020204" pitchFamily="34" charset="0"/>
              </a:rPr>
              <a:t>Sources: Stats Canada</a:t>
            </a:r>
          </a:p>
          <a:p>
            <a:pPr marL="166688" indent="-166688" defTabSz="1036290"/>
            <a:endParaRPr lang="en-CA" sz="1400" dirty="0">
              <a:solidFill>
                <a:srgbClr val="595959"/>
              </a:solidFill>
              <a:latin typeface="Proxima Nova"/>
              <a:cs typeface="Arial" panose="020B0604020202020204" pitchFamily="34" charset="0"/>
            </a:endParaRPr>
          </a:p>
        </p:txBody>
      </p:sp>
      <p:graphicFrame>
        <p:nvGraphicFramePr>
          <p:cNvPr id="16" name="Chart 15">
            <a:extLst>
              <a:ext uri="{FF2B5EF4-FFF2-40B4-BE49-F238E27FC236}">
                <a16:creationId xmlns:a16="http://schemas.microsoft.com/office/drawing/2014/main" id="{FF3C143A-3BDA-4B70-933A-5296F5EA1830}"/>
              </a:ext>
            </a:extLst>
          </p:cNvPr>
          <p:cNvGraphicFramePr/>
          <p:nvPr/>
        </p:nvGraphicFramePr>
        <p:xfrm>
          <a:off x="248877" y="1603055"/>
          <a:ext cx="5581310" cy="4320225"/>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a:extLst>
              <a:ext uri="{FF2B5EF4-FFF2-40B4-BE49-F238E27FC236}">
                <a16:creationId xmlns:a16="http://schemas.microsoft.com/office/drawing/2014/main" id="{0139C703-8A5E-4B41-8AB5-B8F2E1625502}"/>
              </a:ext>
            </a:extLst>
          </p:cNvPr>
          <p:cNvSpPr txBox="1"/>
          <p:nvPr/>
        </p:nvSpPr>
        <p:spPr>
          <a:xfrm>
            <a:off x="2135505" y="3327221"/>
            <a:ext cx="1943100" cy="923330"/>
          </a:xfrm>
          <a:prstGeom prst="rect">
            <a:avLst/>
          </a:prstGeom>
          <a:noFill/>
        </p:spPr>
        <p:txBody>
          <a:bodyPr wrap="square" rtlCol="0">
            <a:spAutoFit/>
          </a:bodyPr>
          <a:lstStyle/>
          <a:p>
            <a:pPr algn="ctr"/>
            <a:r>
              <a:rPr lang="en-CA" dirty="0"/>
              <a:t>Total FT Purchased</a:t>
            </a:r>
          </a:p>
          <a:p>
            <a:pPr algn="ctr"/>
            <a:r>
              <a:rPr lang="en-CA" sz="3600" b="1" dirty="0"/>
              <a:t>$1.2B</a:t>
            </a:r>
          </a:p>
        </p:txBody>
      </p:sp>
      <p:sp>
        <p:nvSpPr>
          <p:cNvPr id="12" name="Rectangle 11">
            <a:extLst>
              <a:ext uri="{FF2B5EF4-FFF2-40B4-BE49-F238E27FC236}">
                <a16:creationId xmlns:a16="http://schemas.microsoft.com/office/drawing/2014/main" id="{836DBFB8-83BD-47B9-B1AF-3D0443A11562}"/>
              </a:ext>
            </a:extLst>
          </p:cNvPr>
          <p:cNvSpPr/>
          <p:nvPr/>
        </p:nvSpPr>
        <p:spPr>
          <a:xfrm>
            <a:off x="5735955" y="1685677"/>
            <a:ext cx="6112936" cy="4154984"/>
          </a:xfrm>
          <a:prstGeom prst="rect">
            <a:avLst/>
          </a:prstGeom>
        </p:spPr>
        <p:txBody>
          <a:bodyPr wrap="square">
            <a:spAutoFit/>
          </a:bodyPr>
          <a:lstStyle/>
          <a:p>
            <a:pPr marL="285750" indent="-285750">
              <a:buClr>
                <a:srgbClr val="CF4C27"/>
              </a:buClr>
              <a:buFont typeface="Arial" panose="020B0604020202020204" pitchFamily="34" charset="0"/>
              <a:buChar char="•"/>
            </a:pPr>
            <a:r>
              <a:rPr lang="en-US" sz="2200" dirty="0">
                <a:latin typeface="Commissioner Loud" charset="0"/>
              </a:rPr>
              <a:t>In 2021, </a:t>
            </a:r>
            <a:r>
              <a:rPr lang="en-US" sz="2200" b="1" dirty="0">
                <a:latin typeface="Commissioner Loud" charset="0"/>
              </a:rPr>
              <a:t>88%  </a:t>
            </a:r>
            <a:r>
              <a:rPr lang="en-US" sz="2200" dirty="0">
                <a:latin typeface="Commissioner Loud" charset="0"/>
              </a:rPr>
              <a:t>($1.06B) of all FT funding was provided by </a:t>
            </a:r>
            <a:r>
              <a:rPr lang="en-US" sz="2200" b="1" dirty="0">
                <a:latin typeface="Commissioner Loud" charset="0"/>
              </a:rPr>
              <a:t>14,400</a:t>
            </a:r>
            <a:r>
              <a:rPr lang="en-US" sz="2200" dirty="0">
                <a:latin typeface="Commissioner Loud" charset="0"/>
              </a:rPr>
              <a:t> taxpayers earning $250,000 or more, an average of $74,000 per subscriber</a:t>
            </a:r>
          </a:p>
          <a:p>
            <a:pPr marL="285750" indent="-285750">
              <a:buClr>
                <a:srgbClr val="CF4C27"/>
              </a:buClr>
              <a:buFont typeface="Arial" panose="020B0604020202020204" pitchFamily="34" charset="0"/>
              <a:buChar char="•"/>
            </a:pPr>
            <a:endParaRPr lang="en-US" sz="2200" dirty="0">
              <a:latin typeface="Commissioner Loud" charset="0"/>
            </a:endParaRPr>
          </a:p>
          <a:p>
            <a:pPr marL="285750" indent="-285750">
              <a:buClr>
                <a:srgbClr val="CF4C27"/>
              </a:buClr>
              <a:buFont typeface="Arial" panose="020B0604020202020204" pitchFamily="34" charset="0"/>
              <a:buChar char="•"/>
            </a:pPr>
            <a:r>
              <a:rPr lang="en-US" sz="2200" dirty="0">
                <a:latin typeface="Commissioner Loud" charset="0"/>
              </a:rPr>
              <a:t>PearTree clients purchase ~$500M annually and average $239,000, that’s </a:t>
            </a:r>
            <a:r>
              <a:rPr lang="en-US" sz="2200" b="1" dirty="0">
                <a:latin typeface="Commissioner Loud" charset="0"/>
              </a:rPr>
              <a:t>~2,100 </a:t>
            </a:r>
            <a:r>
              <a:rPr lang="en-US" sz="2200" dirty="0">
                <a:latin typeface="Commissioner Loud" charset="0"/>
              </a:rPr>
              <a:t>people providing </a:t>
            </a:r>
            <a:r>
              <a:rPr lang="en-US" sz="2200" b="1" dirty="0">
                <a:latin typeface="Commissioner Loud" charset="0"/>
              </a:rPr>
              <a:t>44%</a:t>
            </a:r>
            <a:r>
              <a:rPr lang="en-US" sz="2200" dirty="0">
                <a:latin typeface="Commissioner Loud" charset="0"/>
              </a:rPr>
              <a:t> FT funding in Canada.</a:t>
            </a:r>
          </a:p>
          <a:p>
            <a:pPr marL="285750" indent="-285750">
              <a:buClr>
                <a:srgbClr val="CF4C27"/>
              </a:buClr>
              <a:buFont typeface="Arial" panose="020B0604020202020204" pitchFamily="34" charset="0"/>
              <a:buChar char="•"/>
            </a:pPr>
            <a:endParaRPr lang="en-US" sz="2200" dirty="0">
              <a:latin typeface="Commissioner Loud" charset="0"/>
            </a:endParaRPr>
          </a:p>
          <a:p>
            <a:pPr marL="285750" indent="-285750">
              <a:buClr>
                <a:srgbClr val="CF4C27"/>
              </a:buClr>
              <a:buFont typeface="Arial" panose="020B0604020202020204" pitchFamily="34" charset="0"/>
              <a:buChar char="•"/>
            </a:pPr>
            <a:r>
              <a:rPr lang="en-US" sz="2200" dirty="0">
                <a:latin typeface="Commissioner Loud" charset="0"/>
              </a:rPr>
              <a:t>The remaining 12,300 high-earning taxpayers purchase an average of $45k annually.</a:t>
            </a:r>
          </a:p>
        </p:txBody>
      </p:sp>
      <p:sp>
        <p:nvSpPr>
          <p:cNvPr id="3" name="Text Placeholder 2">
            <a:extLst>
              <a:ext uri="{FF2B5EF4-FFF2-40B4-BE49-F238E27FC236}">
                <a16:creationId xmlns:a16="http://schemas.microsoft.com/office/drawing/2014/main" id="{E26F8905-FE51-475A-87EB-19EA10550944}"/>
              </a:ext>
            </a:extLst>
          </p:cNvPr>
          <p:cNvSpPr>
            <a:spLocks noGrp="1"/>
          </p:cNvSpPr>
          <p:nvPr>
            <p:ph type="body" sz="quarter" idx="16"/>
          </p:nvPr>
        </p:nvSpPr>
        <p:spPr>
          <a:xfrm>
            <a:off x="971999" y="1080000"/>
            <a:ext cx="4763955" cy="378000"/>
          </a:xfrm>
        </p:spPr>
        <p:txBody>
          <a:bodyPr/>
          <a:lstStyle/>
          <a:p>
            <a:r>
              <a:rPr lang="en-CA" sz="1600" dirty="0">
                <a:latin typeface="Commissioner Loud" charset="0"/>
              </a:rPr>
              <a:t>WHO’S BUYING FLOW-THROUGH IN 2021?</a:t>
            </a:r>
          </a:p>
        </p:txBody>
      </p:sp>
      <p:sp>
        <p:nvSpPr>
          <p:cNvPr id="21" name="Date Placeholder 1">
            <a:extLst>
              <a:ext uri="{FF2B5EF4-FFF2-40B4-BE49-F238E27FC236}">
                <a16:creationId xmlns:a16="http://schemas.microsoft.com/office/drawing/2014/main" id="{27083CE3-A967-43D9-BC7A-9B0D7713EFD0}"/>
              </a:ext>
            </a:extLst>
          </p:cNvPr>
          <p:cNvSpPr>
            <a:spLocks noGrp="1"/>
          </p:cNvSpPr>
          <p:nvPr>
            <p:ph type="dt" sz="half" idx="10"/>
          </p:nvPr>
        </p:nvSpPr>
        <p:spPr>
          <a:xfrm>
            <a:off x="695328" y="5949000"/>
            <a:ext cx="2160585" cy="360000"/>
          </a:xfrm>
        </p:spPr>
        <p:txBody>
          <a:bodyPr/>
          <a:lstStyle/>
          <a:p>
            <a:r>
              <a:rPr lang="en-US" dirty="0"/>
              <a:t>2024-10-17	</a:t>
            </a:r>
          </a:p>
        </p:txBody>
      </p:sp>
      <p:sp>
        <p:nvSpPr>
          <p:cNvPr id="22" name="Text Placeholder 7">
            <a:extLst>
              <a:ext uri="{FF2B5EF4-FFF2-40B4-BE49-F238E27FC236}">
                <a16:creationId xmlns:a16="http://schemas.microsoft.com/office/drawing/2014/main" id="{1A92D6BE-11E4-4E48-B617-11531ED90615}"/>
              </a:ext>
            </a:extLst>
          </p:cNvPr>
          <p:cNvSpPr>
            <a:spLocks noGrp="1"/>
          </p:cNvSpPr>
          <p:nvPr>
            <p:ph type="body" sz="quarter" idx="13"/>
          </p:nvPr>
        </p:nvSpPr>
        <p:spPr>
          <a:xfrm>
            <a:off x="2492677" y="5949000"/>
            <a:ext cx="2160000" cy="360000"/>
          </a:xfrm>
        </p:spPr>
        <p:txBody>
          <a:bodyPr/>
          <a:lstStyle/>
          <a:p>
            <a:r>
              <a:rPr lang="en-CA" dirty="0"/>
              <a:t>Red Cloud Mining Showcase</a:t>
            </a:r>
          </a:p>
        </p:txBody>
      </p:sp>
      <p:sp>
        <p:nvSpPr>
          <p:cNvPr id="26" name="Text Placeholder 8">
            <a:extLst>
              <a:ext uri="{FF2B5EF4-FFF2-40B4-BE49-F238E27FC236}">
                <a16:creationId xmlns:a16="http://schemas.microsoft.com/office/drawing/2014/main" id="{CFE1C0A6-FBA1-430D-AA54-CDEF754E6CFD}"/>
              </a:ext>
            </a:extLst>
          </p:cNvPr>
          <p:cNvSpPr>
            <a:spLocks noGrp="1"/>
          </p:cNvSpPr>
          <p:nvPr>
            <p:ph type="body" sz="quarter" idx="14"/>
          </p:nvPr>
        </p:nvSpPr>
        <p:spPr>
          <a:xfrm>
            <a:off x="5373293" y="5949000"/>
            <a:ext cx="2881313" cy="360360"/>
          </a:xfrm>
        </p:spPr>
        <p:txBody>
          <a:bodyPr>
            <a:normAutofit/>
          </a:bodyPr>
          <a:lstStyle/>
          <a:p>
            <a:r>
              <a:rPr lang="en-CA" dirty="0"/>
              <a:t>Ron Bernbaum</a:t>
            </a:r>
          </a:p>
        </p:txBody>
      </p:sp>
      <p:sp>
        <p:nvSpPr>
          <p:cNvPr id="27" name="Text Placeholder 9">
            <a:extLst>
              <a:ext uri="{FF2B5EF4-FFF2-40B4-BE49-F238E27FC236}">
                <a16:creationId xmlns:a16="http://schemas.microsoft.com/office/drawing/2014/main" id="{06C724BD-3528-4930-8FB4-FFD42A24B970}"/>
              </a:ext>
            </a:extLst>
          </p:cNvPr>
          <p:cNvSpPr>
            <a:spLocks noGrp="1"/>
          </p:cNvSpPr>
          <p:nvPr>
            <p:ph type="body" sz="quarter" idx="15"/>
          </p:nvPr>
        </p:nvSpPr>
        <p:spPr>
          <a:xfrm>
            <a:off x="7620607" y="5949000"/>
            <a:ext cx="2160000" cy="360000"/>
          </a:xfrm>
        </p:spPr>
        <p:txBody>
          <a:bodyPr/>
          <a:lstStyle/>
          <a:p>
            <a:r>
              <a:rPr lang="en-CA" dirty="0"/>
              <a:t>PearTree Canada</a:t>
            </a:r>
          </a:p>
        </p:txBody>
      </p:sp>
      <p:sp>
        <p:nvSpPr>
          <p:cNvPr id="28" name="Text Placeholder 4">
            <a:extLst>
              <a:ext uri="{FF2B5EF4-FFF2-40B4-BE49-F238E27FC236}">
                <a16:creationId xmlns:a16="http://schemas.microsoft.com/office/drawing/2014/main" id="{8B18A2F5-7E06-460D-8C21-5CD1FB7DF8F4}"/>
              </a:ext>
            </a:extLst>
          </p:cNvPr>
          <p:cNvSpPr txBox="1">
            <a:spLocks/>
          </p:cNvSpPr>
          <p:nvPr/>
        </p:nvSpPr>
        <p:spPr>
          <a:xfrm>
            <a:off x="8256270" y="5951468"/>
            <a:ext cx="2160000" cy="360000"/>
          </a:xfrm>
          <a:prstGeom prst="rect">
            <a:avLst/>
          </a:prstGeom>
        </p:spPr>
        <p:txBody>
          <a:bodyPr vert="horz" lIns="91440" tIns="45720" rIns="91440" bIns="45720" rtlCol="0" anchor="b"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1000" b="0" i="0" kern="1000" spc="50" baseline="0">
                <a:solidFill>
                  <a:schemeClr val="tx1">
                    <a:alpha val="70000"/>
                  </a:schemeClr>
                </a:solidFill>
                <a:latin typeface="Commissioner Loud"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ommissioner Loud"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ommissioner Loud"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mmissioner Loud"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mmissioner Lou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fld id="{9A42B651-6B4A-419F-868B-483D96273EEA}" type="slidenum">
              <a:rPr lang="en-CA" smtClean="0"/>
              <a:pPr algn="r"/>
              <a:t>7</a:t>
            </a:fld>
            <a:endParaRPr lang="en-CA" dirty="0"/>
          </a:p>
        </p:txBody>
      </p:sp>
    </p:spTree>
    <p:extLst>
      <p:ext uri="{BB962C8B-B14F-4D97-AF65-F5344CB8AC3E}">
        <p14:creationId xmlns:p14="http://schemas.microsoft.com/office/powerpoint/2010/main" val="619537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3FE1F4CB-0C13-4E8A-8D65-6A3C520613C6}"/>
              </a:ext>
            </a:extLst>
          </p:cNvPr>
          <p:cNvSpPr/>
          <p:nvPr/>
        </p:nvSpPr>
        <p:spPr>
          <a:xfrm>
            <a:off x="3975917" y="1477965"/>
            <a:ext cx="4680585" cy="4405905"/>
          </a:xfrm>
          <a:prstGeom prst="ellipse">
            <a:avLst/>
          </a:prstGeom>
          <a:solidFill>
            <a:srgbClr val="FDFDFD"/>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000" b="1" dirty="0">
                <a:solidFill>
                  <a:schemeClr val="accent3"/>
                </a:solidFill>
                <a:latin typeface="Minion Pro Med Subh" panose="02040503060306020203" charset="0"/>
              </a:rPr>
              <a:t>Living in a time of legislative uncertainty</a:t>
            </a:r>
          </a:p>
        </p:txBody>
      </p:sp>
      <p:sp>
        <p:nvSpPr>
          <p:cNvPr id="18" name="Date Placeholder 1">
            <a:extLst>
              <a:ext uri="{FF2B5EF4-FFF2-40B4-BE49-F238E27FC236}">
                <a16:creationId xmlns:a16="http://schemas.microsoft.com/office/drawing/2014/main" id="{75F5C8FC-E59C-4BFE-9381-F0CF26F96242}"/>
              </a:ext>
            </a:extLst>
          </p:cNvPr>
          <p:cNvSpPr>
            <a:spLocks noGrp="1"/>
          </p:cNvSpPr>
          <p:nvPr>
            <p:ph type="dt" sz="half" idx="10"/>
          </p:nvPr>
        </p:nvSpPr>
        <p:spPr>
          <a:xfrm>
            <a:off x="695328" y="5949000"/>
            <a:ext cx="2160585" cy="360000"/>
          </a:xfrm>
        </p:spPr>
        <p:txBody>
          <a:bodyPr/>
          <a:lstStyle/>
          <a:p>
            <a:r>
              <a:rPr lang="en-US" dirty="0"/>
              <a:t>2024-10-17	</a:t>
            </a:r>
          </a:p>
        </p:txBody>
      </p:sp>
      <p:sp>
        <p:nvSpPr>
          <p:cNvPr id="19" name="Text Placeholder 7">
            <a:extLst>
              <a:ext uri="{FF2B5EF4-FFF2-40B4-BE49-F238E27FC236}">
                <a16:creationId xmlns:a16="http://schemas.microsoft.com/office/drawing/2014/main" id="{686ACAED-0068-495F-B905-2BD9CC2777AD}"/>
              </a:ext>
            </a:extLst>
          </p:cNvPr>
          <p:cNvSpPr>
            <a:spLocks noGrp="1"/>
          </p:cNvSpPr>
          <p:nvPr>
            <p:ph type="body" sz="quarter" idx="13"/>
          </p:nvPr>
        </p:nvSpPr>
        <p:spPr>
          <a:xfrm>
            <a:off x="2492677" y="5949000"/>
            <a:ext cx="2160000" cy="360000"/>
          </a:xfrm>
        </p:spPr>
        <p:txBody>
          <a:bodyPr/>
          <a:lstStyle/>
          <a:p>
            <a:r>
              <a:rPr lang="en-CA" dirty="0"/>
              <a:t>Red Cloud Mining Showcase</a:t>
            </a:r>
          </a:p>
        </p:txBody>
      </p:sp>
      <p:sp>
        <p:nvSpPr>
          <p:cNvPr id="20" name="Text Placeholder 8">
            <a:extLst>
              <a:ext uri="{FF2B5EF4-FFF2-40B4-BE49-F238E27FC236}">
                <a16:creationId xmlns:a16="http://schemas.microsoft.com/office/drawing/2014/main" id="{BD747731-A48D-426A-98BE-7F59DC7D1FC2}"/>
              </a:ext>
            </a:extLst>
          </p:cNvPr>
          <p:cNvSpPr>
            <a:spLocks noGrp="1"/>
          </p:cNvSpPr>
          <p:nvPr>
            <p:ph type="body" sz="quarter" idx="14"/>
          </p:nvPr>
        </p:nvSpPr>
        <p:spPr>
          <a:xfrm>
            <a:off x="5373293" y="5949000"/>
            <a:ext cx="2881313" cy="360360"/>
          </a:xfrm>
        </p:spPr>
        <p:txBody>
          <a:bodyPr>
            <a:normAutofit/>
          </a:bodyPr>
          <a:lstStyle/>
          <a:p>
            <a:r>
              <a:rPr lang="en-CA" dirty="0"/>
              <a:t>Ron Bernbaum</a:t>
            </a:r>
          </a:p>
        </p:txBody>
      </p:sp>
      <p:sp>
        <p:nvSpPr>
          <p:cNvPr id="21" name="Text Placeholder 9">
            <a:extLst>
              <a:ext uri="{FF2B5EF4-FFF2-40B4-BE49-F238E27FC236}">
                <a16:creationId xmlns:a16="http://schemas.microsoft.com/office/drawing/2014/main" id="{3BE68297-D9A4-4196-9B39-29842D052F24}"/>
              </a:ext>
            </a:extLst>
          </p:cNvPr>
          <p:cNvSpPr>
            <a:spLocks noGrp="1"/>
          </p:cNvSpPr>
          <p:nvPr>
            <p:ph type="body" sz="quarter" idx="15"/>
          </p:nvPr>
        </p:nvSpPr>
        <p:spPr>
          <a:xfrm>
            <a:off x="7620607" y="5949000"/>
            <a:ext cx="2160000" cy="360000"/>
          </a:xfrm>
        </p:spPr>
        <p:txBody>
          <a:bodyPr/>
          <a:lstStyle/>
          <a:p>
            <a:r>
              <a:rPr lang="en-CA" dirty="0"/>
              <a:t>PearTree Canada</a:t>
            </a:r>
          </a:p>
        </p:txBody>
      </p:sp>
      <p:sp>
        <p:nvSpPr>
          <p:cNvPr id="23" name="Text Placeholder 4">
            <a:extLst>
              <a:ext uri="{FF2B5EF4-FFF2-40B4-BE49-F238E27FC236}">
                <a16:creationId xmlns:a16="http://schemas.microsoft.com/office/drawing/2014/main" id="{33764FA9-1078-4037-8E42-1133765C8485}"/>
              </a:ext>
            </a:extLst>
          </p:cNvPr>
          <p:cNvSpPr txBox="1">
            <a:spLocks/>
          </p:cNvSpPr>
          <p:nvPr/>
        </p:nvSpPr>
        <p:spPr>
          <a:xfrm>
            <a:off x="8256270" y="5951468"/>
            <a:ext cx="2160000" cy="360000"/>
          </a:xfrm>
          <a:prstGeom prst="rect">
            <a:avLst/>
          </a:prstGeom>
        </p:spPr>
        <p:txBody>
          <a:bodyPr vert="horz" lIns="91440" tIns="45720" rIns="91440" bIns="45720" rtlCol="0" anchor="b"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1000" b="0" i="0" kern="1000" spc="50" baseline="0">
                <a:solidFill>
                  <a:schemeClr val="tx1">
                    <a:alpha val="70000"/>
                  </a:schemeClr>
                </a:solidFill>
                <a:latin typeface="Commissioner Loud"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ommissioner Loud"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ommissioner Loud"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mmissioner Loud"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mmissioner Lou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fld id="{9A42B651-6B4A-419F-868B-483D96273EEA}" type="slidenum">
              <a:rPr lang="en-CA" smtClean="0"/>
              <a:pPr algn="r"/>
              <a:t>8</a:t>
            </a:fld>
            <a:endParaRPr lang="en-CA" dirty="0"/>
          </a:p>
        </p:txBody>
      </p:sp>
    </p:spTree>
    <p:extLst>
      <p:ext uri="{BB962C8B-B14F-4D97-AF65-F5344CB8AC3E}">
        <p14:creationId xmlns:p14="http://schemas.microsoft.com/office/powerpoint/2010/main" val="308444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3FE1F4CB-0C13-4E8A-8D65-6A3C520613C6}"/>
              </a:ext>
            </a:extLst>
          </p:cNvPr>
          <p:cNvSpPr/>
          <p:nvPr/>
        </p:nvSpPr>
        <p:spPr>
          <a:xfrm>
            <a:off x="3975917" y="1477965"/>
            <a:ext cx="4680585" cy="4405905"/>
          </a:xfrm>
          <a:prstGeom prst="ellipse">
            <a:avLst/>
          </a:prstGeom>
          <a:solidFill>
            <a:srgbClr val="FDFDFD"/>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000" b="1" dirty="0">
                <a:solidFill>
                  <a:schemeClr val="accent3"/>
                </a:solidFill>
                <a:latin typeface="Minion Pro Med Subh" panose="02040503060306020203" charset="0"/>
              </a:rPr>
              <a:t>AMT </a:t>
            </a:r>
          </a:p>
          <a:p>
            <a:pPr algn="ctr"/>
            <a:r>
              <a:rPr lang="en-CA" sz="4000" b="1" dirty="0">
                <a:solidFill>
                  <a:schemeClr val="accent3"/>
                </a:solidFill>
                <a:latin typeface="Minion Pro Med Subh" panose="02040503060306020203" charset="0"/>
              </a:rPr>
              <a:t>What does it mean for Exploration</a:t>
            </a:r>
          </a:p>
        </p:txBody>
      </p:sp>
      <p:sp>
        <p:nvSpPr>
          <p:cNvPr id="18" name="Date Placeholder 1">
            <a:extLst>
              <a:ext uri="{FF2B5EF4-FFF2-40B4-BE49-F238E27FC236}">
                <a16:creationId xmlns:a16="http://schemas.microsoft.com/office/drawing/2014/main" id="{97FC2C34-78B6-48F3-9890-595B2DAFA664}"/>
              </a:ext>
            </a:extLst>
          </p:cNvPr>
          <p:cNvSpPr>
            <a:spLocks noGrp="1"/>
          </p:cNvSpPr>
          <p:nvPr>
            <p:ph type="dt" sz="half" idx="10"/>
          </p:nvPr>
        </p:nvSpPr>
        <p:spPr>
          <a:xfrm>
            <a:off x="695328" y="5949000"/>
            <a:ext cx="2160585" cy="360000"/>
          </a:xfrm>
        </p:spPr>
        <p:txBody>
          <a:bodyPr/>
          <a:lstStyle/>
          <a:p>
            <a:r>
              <a:rPr lang="en-US" dirty="0"/>
              <a:t>2024-10-17	</a:t>
            </a:r>
          </a:p>
        </p:txBody>
      </p:sp>
      <p:sp>
        <p:nvSpPr>
          <p:cNvPr id="19" name="Text Placeholder 7">
            <a:extLst>
              <a:ext uri="{FF2B5EF4-FFF2-40B4-BE49-F238E27FC236}">
                <a16:creationId xmlns:a16="http://schemas.microsoft.com/office/drawing/2014/main" id="{C0065E56-17E3-491C-A64F-0E21EDAED777}"/>
              </a:ext>
            </a:extLst>
          </p:cNvPr>
          <p:cNvSpPr>
            <a:spLocks noGrp="1"/>
          </p:cNvSpPr>
          <p:nvPr>
            <p:ph type="body" sz="quarter" idx="13"/>
          </p:nvPr>
        </p:nvSpPr>
        <p:spPr>
          <a:xfrm>
            <a:off x="2492677" y="5949000"/>
            <a:ext cx="2160000" cy="360000"/>
          </a:xfrm>
        </p:spPr>
        <p:txBody>
          <a:bodyPr/>
          <a:lstStyle/>
          <a:p>
            <a:r>
              <a:rPr lang="en-CA" dirty="0"/>
              <a:t>Red Cloud Mining Showcase</a:t>
            </a:r>
          </a:p>
        </p:txBody>
      </p:sp>
      <p:sp>
        <p:nvSpPr>
          <p:cNvPr id="20" name="Text Placeholder 8">
            <a:extLst>
              <a:ext uri="{FF2B5EF4-FFF2-40B4-BE49-F238E27FC236}">
                <a16:creationId xmlns:a16="http://schemas.microsoft.com/office/drawing/2014/main" id="{3AC60BAB-E92B-4D73-A183-CCEAF7FF3A9D}"/>
              </a:ext>
            </a:extLst>
          </p:cNvPr>
          <p:cNvSpPr>
            <a:spLocks noGrp="1"/>
          </p:cNvSpPr>
          <p:nvPr>
            <p:ph type="body" sz="quarter" idx="14"/>
          </p:nvPr>
        </p:nvSpPr>
        <p:spPr>
          <a:xfrm>
            <a:off x="5373293" y="5949000"/>
            <a:ext cx="2881313" cy="360360"/>
          </a:xfrm>
        </p:spPr>
        <p:txBody>
          <a:bodyPr>
            <a:normAutofit/>
          </a:bodyPr>
          <a:lstStyle/>
          <a:p>
            <a:r>
              <a:rPr lang="en-CA" dirty="0"/>
              <a:t>Ron Bernbaum</a:t>
            </a:r>
          </a:p>
        </p:txBody>
      </p:sp>
      <p:sp>
        <p:nvSpPr>
          <p:cNvPr id="21" name="Text Placeholder 9">
            <a:extLst>
              <a:ext uri="{FF2B5EF4-FFF2-40B4-BE49-F238E27FC236}">
                <a16:creationId xmlns:a16="http://schemas.microsoft.com/office/drawing/2014/main" id="{4DDEEA45-957C-442D-A0C4-8D1C3C4F4766}"/>
              </a:ext>
            </a:extLst>
          </p:cNvPr>
          <p:cNvSpPr>
            <a:spLocks noGrp="1"/>
          </p:cNvSpPr>
          <p:nvPr>
            <p:ph type="body" sz="quarter" idx="15"/>
          </p:nvPr>
        </p:nvSpPr>
        <p:spPr>
          <a:xfrm>
            <a:off x="7620607" y="5949000"/>
            <a:ext cx="2160000" cy="360000"/>
          </a:xfrm>
        </p:spPr>
        <p:txBody>
          <a:bodyPr/>
          <a:lstStyle/>
          <a:p>
            <a:r>
              <a:rPr lang="en-CA" dirty="0"/>
              <a:t>PearTree Canada</a:t>
            </a:r>
          </a:p>
        </p:txBody>
      </p:sp>
      <p:sp>
        <p:nvSpPr>
          <p:cNvPr id="23" name="Text Placeholder 4">
            <a:extLst>
              <a:ext uri="{FF2B5EF4-FFF2-40B4-BE49-F238E27FC236}">
                <a16:creationId xmlns:a16="http://schemas.microsoft.com/office/drawing/2014/main" id="{010D0C21-B49E-40C9-809B-3937A997AFBA}"/>
              </a:ext>
            </a:extLst>
          </p:cNvPr>
          <p:cNvSpPr txBox="1">
            <a:spLocks/>
          </p:cNvSpPr>
          <p:nvPr/>
        </p:nvSpPr>
        <p:spPr>
          <a:xfrm>
            <a:off x="8256270" y="5951468"/>
            <a:ext cx="2160000" cy="360000"/>
          </a:xfrm>
          <a:prstGeom prst="rect">
            <a:avLst/>
          </a:prstGeom>
        </p:spPr>
        <p:txBody>
          <a:bodyPr vert="horz" lIns="91440" tIns="45720" rIns="91440" bIns="45720" rtlCol="0" anchor="b"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1000" b="0" i="0" kern="1000" spc="50" baseline="0">
                <a:solidFill>
                  <a:schemeClr val="tx1">
                    <a:alpha val="70000"/>
                  </a:schemeClr>
                </a:solidFill>
                <a:latin typeface="Commissioner Loud"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ommissioner Loud"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ommissioner Loud"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mmissioner Loud"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mmissioner Lou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fld id="{9A42B651-6B4A-419F-868B-483D96273EEA}" type="slidenum">
              <a:rPr lang="en-CA" smtClean="0"/>
              <a:pPr algn="r"/>
              <a:t>9</a:t>
            </a:fld>
            <a:endParaRPr lang="en-CA" dirty="0"/>
          </a:p>
        </p:txBody>
      </p:sp>
    </p:spTree>
    <p:extLst>
      <p:ext uri="{BB962C8B-B14F-4D97-AF65-F5344CB8AC3E}">
        <p14:creationId xmlns:p14="http://schemas.microsoft.com/office/powerpoint/2010/main" val="1968715707"/>
      </p:ext>
    </p:extLst>
  </p:cSld>
  <p:clrMapOvr>
    <a:masterClrMapping/>
  </p:clrMapOvr>
</p:sld>
</file>

<file path=ppt/theme/theme1.xml><?xml version="1.0" encoding="utf-8"?>
<a:theme xmlns:a="http://schemas.openxmlformats.org/drawingml/2006/main" name="PearTree - Light">
  <a:themeElements>
    <a:clrScheme name="Pear ">
      <a:dk1>
        <a:srgbClr val="2B2B2B"/>
      </a:dk1>
      <a:lt1>
        <a:srgbClr val="ECECE9"/>
      </a:lt1>
      <a:dk2>
        <a:srgbClr val="283648"/>
      </a:dk2>
      <a:lt2>
        <a:srgbClr val="FCFCFC"/>
      </a:lt2>
      <a:accent1>
        <a:srgbClr val="DEAB6D"/>
      </a:accent1>
      <a:accent2>
        <a:srgbClr val="CF4C27"/>
      </a:accent2>
      <a:accent3>
        <a:srgbClr val="8A1F02"/>
      </a:accent3>
      <a:accent4>
        <a:srgbClr val="334C6A"/>
      </a:accent4>
      <a:accent5>
        <a:srgbClr val="000000"/>
      </a:accent5>
      <a:accent6>
        <a:srgbClr val="FFA3A0"/>
      </a:accent6>
      <a:hlink>
        <a:srgbClr val="DEAB6D"/>
      </a:hlink>
      <a:folHlink>
        <a:srgbClr val="CF4C2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PearTree - Dark">
  <a:themeElements>
    <a:clrScheme name="Pear ">
      <a:dk1>
        <a:srgbClr val="2B2B2B"/>
      </a:dk1>
      <a:lt1>
        <a:srgbClr val="ECECE9"/>
      </a:lt1>
      <a:dk2>
        <a:srgbClr val="283648"/>
      </a:dk2>
      <a:lt2>
        <a:srgbClr val="FCFCFC"/>
      </a:lt2>
      <a:accent1>
        <a:srgbClr val="DEAB6D"/>
      </a:accent1>
      <a:accent2>
        <a:srgbClr val="CF4C27"/>
      </a:accent2>
      <a:accent3>
        <a:srgbClr val="8A1F02"/>
      </a:accent3>
      <a:accent4>
        <a:srgbClr val="334C6A"/>
      </a:accent4>
      <a:accent5>
        <a:srgbClr val="000000"/>
      </a:accent5>
      <a:accent6>
        <a:srgbClr val="FFA3A0"/>
      </a:accent6>
      <a:hlink>
        <a:srgbClr val="DEAB6D"/>
      </a:hlink>
      <a:folHlink>
        <a:srgbClr val="CF4C2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1_PearTree - Light">
  <a:themeElements>
    <a:clrScheme name="Pear ">
      <a:dk1>
        <a:srgbClr val="2B2B2B"/>
      </a:dk1>
      <a:lt1>
        <a:srgbClr val="ECECE9"/>
      </a:lt1>
      <a:dk2>
        <a:srgbClr val="283648"/>
      </a:dk2>
      <a:lt2>
        <a:srgbClr val="FCFCFC"/>
      </a:lt2>
      <a:accent1>
        <a:srgbClr val="DEAB6D"/>
      </a:accent1>
      <a:accent2>
        <a:srgbClr val="CF4C27"/>
      </a:accent2>
      <a:accent3>
        <a:srgbClr val="8A1F02"/>
      </a:accent3>
      <a:accent4>
        <a:srgbClr val="334C6A"/>
      </a:accent4>
      <a:accent5>
        <a:srgbClr val="000000"/>
      </a:accent5>
      <a:accent6>
        <a:srgbClr val="FFA3A0"/>
      </a:accent6>
      <a:hlink>
        <a:srgbClr val="DEAB6D"/>
      </a:hlink>
      <a:folHlink>
        <a:srgbClr val="CF4C2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2_PearTree - Light">
  <a:themeElements>
    <a:clrScheme name="Pear ">
      <a:dk1>
        <a:srgbClr val="2B2B2B"/>
      </a:dk1>
      <a:lt1>
        <a:srgbClr val="ECECE9"/>
      </a:lt1>
      <a:dk2>
        <a:srgbClr val="283648"/>
      </a:dk2>
      <a:lt2>
        <a:srgbClr val="FCFCFC"/>
      </a:lt2>
      <a:accent1>
        <a:srgbClr val="DEAB6D"/>
      </a:accent1>
      <a:accent2>
        <a:srgbClr val="CF4C27"/>
      </a:accent2>
      <a:accent3>
        <a:srgbClr val="8A1F02"/>
      </a:accent3>
      <a:accent4>
        <a:srgbClr val="334C6A"/>
      </a:accent4>
      <a:accent5>
        <a:srgbClr val="000000"/>
      </a:accent5>
      <a:accent6>
        <a:srgbClr val="FFA3A0"/>
      </a:accent6>
      <a:hlink>
        <a:srgbClr val="DEAB6D"/>
      </a:hlink>
      <a:folHlink>
        <a:srgbClr val="CF4C2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5.xml><?xml version="1.0" encoding="utf-8"?>
<a:theme xmlns:a="http://schemas.openxmlformats.org/drawingml/2006/main" name="3_PearTree - Light">
  <a:themeElements>
    <a:clrScheme name="Pear ">
      <a:dk1>
        <a:srgbClr val="2B2B2B"/>
      </a:dk1>
      <a:lt1>
        <a:srgbClr val="ECECE9"/>
      </a:lt1>
      <a:dk2>
        <a:srgbClr val="283648"/>
      </a:dk2>
      <a:lt2>
        <a:srgbClr val="FCFCFC"/>
      </a:lt2>
      <a:accent1>
        <a:srgbClr val="DEAB6D"/>
      </a:accent1>
      <a:accent2>
        <a:srgbClr val="CF4C27"/>
      </a:accent2>
      <a:accent3>
        <a:srgbClr val="8A1F02"/>
      </a:accent3>
      <a:accent4>
        <a:srgbClr val="334C6A"/>
      </a:accent4>
      <a:accent5>
        <a:srgbClr val="000000"/>
      </a:accent5>
      <a:accent6>
        <a:srgbClr val="FFA3A0"/>
      </a:accent6>
      <a:hlink>
        <a:srgbClr val="DEAB6D"/>
      </a:hlink>
      <a:folHlink>
        <a:srgbClr val="CF4C2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6.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199E7CB985DD4A9F3A016279DFBB88" ma:contentTypeVersion="17" ma:contentTypeDescription="Create a new document." ma:contentTypeScope="" ma:versionID="5f7263db2a2c525af3f08f2817e60d73">
  <xsd:schema xmlns:xsd="http://www.w3.org/2001/XMLSchema" xmlns:xs="http://www.w3.org/2001/XMLSchema" xmlns:p="http://schemas.microsoft.com/office/2006/metadata/properties" xmlns:ns3="2bb27a2b-513c-448c-8240-aad4c5b9bd50" xmlns:ns4="2874c341-4234-4a6c-8b96-f0d1c769ae00" targetNamespace="http://schemas.microsoft.com/office/2006/metadata/properties" ma:root="true" ma:fieldsID="4e44406111dfc8a064058c65b302c2da" ns3:_="" ns4:_="">
    <xsd:import namespace="2bb27a2b-513c-448c-8240-aad4c5b9bd50"/>
    <xsd:import namespace="2874c341-4234-4a6c-8b96-f0d1c769ae0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element ref="ns4:MediaServiceObjectDetectorVersions" minOccurs="0"/>
                <xsd:element ref="ns4:_activity"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b27a2b-513c-448c-8240-aad4c5b9bd5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874c341-4234-4a6c-8b96-f0d1c769ae0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2874c341-4234-4a6c-8b96-f0d1c769ae00" xsi:nil="true"/>
  </documentManagement>
</p:properties>
</file>

<file path=customXml/itemProps1.xml><?xml version="1.0" encoding="utf-8"?>
<ds:datastoreItem xmlns:ds="http://schemas.openxmlformats.org/officeDocument/2006/customXml" ds:itemID="{FE98D6E0-A2B7-4380-BA0E-3E837E2495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b27a2b-513c-448c-8240-aad4c5b9bd50"/>
    <ds:schemaRef ds:uri="2874c341-4234-4a6c-8b96-f0d1c769ae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F0411E2-40E6-410D-B45E-782EA9E3C5B9}">
  <ds:schemaRefs>
    <ds:schemaRef ds:uri="http://schemas.microsoft.com/sharepoint/v3/contenttype/forms"/>
  </ds:schemaRefs>
</ds:datastoreItem>
</file>

<file path=customXml/itemProps3.xml><?xml version="1.0" encoding="utf-8"?>
<ds:datastoreItem xmlns:ds="http://schemas.openxmlformats.org/officeDocument/2006/customXml" ds:itemID="{56F61E3A-1CA0-419D-8041-3E3C8E67854D}">
  <ds:schemaRefs>
    <ds:schemaRef ds:uri="http://schemas.microsoft.com/office/infopath/2007/PartnerControls"/>
    <ds:schemaRef ds:uri="http://www.w3.org/XML/1998/namespace"/>
    <ds:schemaRef ds:uri="http://schemas.microsoft.com/office/2006/metadata/properties"/>
    <ds:schemaRef ds:uri="http://schemas.microsoft.com/office/2006/documentManagement/types"/>
    <ds:schemaRef ds:uri="2bb27a2b-513c-448c-8240-aad4c5b9bd50"/>
    <ds:schemaRef ds:uri="http://purl.org/dc/terms/"/>
    <ds:schemaRef ds:uri="http://purl.org/dc/elements/1.1/"/>
    <ds:schemaRef ds:uri="http://schemas.openxmlformats.org/package/2006/metadata/core-properties"/>
    <ds:schemaRef ds:uri="2874c341-4234-4a6c-8b96-f0d1c769ae00"/>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PearTree</Template>
  <TotalTime>56197</TotalTime>
  <Words>933</Words>
  <Application>Microsoft Office PowerPoint</Application>
  <PresentationFormat>Widescreen</PresentationFormat>
  <Paragraphs>192</Paragraphs>
  <Slides>15</Slides>
  <Notes>13</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15</vt:i4>
      </vt:variant>
    </vt:vector>
  </HeadingPairs>
  <TitlesOfParts>
    <vt:vector size="26" baseType="lpstr">
      <vt:lpstr>Commissioner Loud</vt:lpstr>
      <vt:lpstr>Proxima Nova</vt:lpstr>
      <vt:lpstr>Minion Pro Med Subh</vt:lpstr>
      <vt:lpstr>Calibri</vt:lpstr>
      <vt:lpstr>Arial</vt:lpstr>
      <vt:lpstr>Minion Pro Disp</vt:lpstr>
      <vt:lpstr>PearTree - Light</vt:lpstr>
      <vt:lpstr>PearTree - Dark</vt:lpstr>
      <vt:lpstr>1_PearTree - Light</vt:lpstr>
      <vt:lpstr>2_PearTree - Light</vt:lpstr>
      <vt:lpstr>3_PearTree - Light</vt:lpstr>
      <vt:lpstr> Recent Tax Changes and Impact on  Flow-Through Share Deal Metrics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Massive Media</dc:creator>
  <cp:keywords/>
  <dc:description/>
  <cp:lastModifiedBy>Anusa Sasikantharajah</cp:lastModifiedBy>
  <cp:revision>263</cp:revision>
  <dcterms:created xsi:type="dcterms:W3CDTF">2022-12-21T21:22:52Z</dcterms:created>
  <dcterms:modified xsi:type="dcterms:W3CDTF">2024-10-21T17:15:41Z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0x01010006199E7CB985DD4A9F3A016279DFBB88</vt:lpwstr>
  </property>
</Properties>
</file>